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58" r:id="rId3"/>
    <p:sldId id="257" r:id="rId4"/>
    <p:sldId id="259" r:id="rId5"/>
    <p:sldId id="260" r:id="rId6"/>
    <p:sldId id="274" r:id="rId7"/>
    <p:sldId id="261" r:id="rId8"/>
    <p:sldId id="262" r:id="rId9"/>
    <p:sldId id="277" r:id="rId10"/>
    <p:sldId id="263" r:id="rId11"/>
    <p:sldId id="264" r:id="rId12"/>
    <p:sldId id="278" r:id="rId13"/>
    <p:sldId id="265" r:id="rId14"/>
    <p:sldId id="266" r:id="rId15"/>
    <p:sldId id="267" r:id="rId16"/>
    <p:sldId id="269" r:id="rId17"/>
    <p:sldId id="275" r:id="rId18"/>
    <p:sldId id="268" r:id="rId19"/>
    <p:sldId id="271" r:id="rId20"/>
    <p:sldId id="272" r:id="rId21"/>
    <p:sldId id="276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0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E502F-BEF3-4D69-A33C-CD9E0C6B91FB}" v="660" dt="2024-01-12T08:06:36.345"/>
    <p1510:client id="{DA2452B1-4583-498D-B6CE-F48513FA2DC3}" v="3559" dt="2024-01-10T20:51:35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Цветелина Йорданова 02" userId="S::cvetelinayordanova02@ppmgsh.com::05c21411-bf86-4a66-a234-349e5d1fd7ad" providerId="AD" clId="Web-{DA2452B1-4583-498D-B6CE-F48513FA2DC3}"/>
    <pc:docChg chg="addSld delSld modSld sldOrd addMainMaster delMainMaster">
      <pc:chgData name="Цветелина Йорданова 02" userId="S::cvetelinayordanova02@ppmgsh.com::05c21411-bf86-4a66-a234-349e5d1fd7ad" providerId="AD" clId="Web-{DA2452B1-4583-498D-B6CE-F48513FA2DC3}" dt="2024-01-10T20:50:39.590" v="2448" actId="20577"/>
      <pc:docMkLst>
        <pc:docMk/>
      </pc:docMkLst>
      <pc:sldChg chg="addSp delSp modSp mod setBg modClrScheme delDesignElem chgLayout">
        <pc:chgData name="Цветелина Йорданова 02" userId="S::cvetelinayordanova02@ppmgsh.com::05c21411-bf86-4a66-a234-349e5d1fd7ad" providerId="AD" clId="Web-{DA2452B1-4583-498D-B6CE-F48513FA2DC3}" dt="2024-01-10T16:15:41.074" v="1061" actId="1076"/>
        <pc:sldMkLst>
          <pc:docMk/>
          <pc:sldMk cId="109857222" sldId="256"/>
        </pc:sldMkLst>
        <pc:spChg chg="mod ord">
          <ac:chgData name="Цветелина Йорданова 02" userId="S::cvetelinayordanova02@ppmgsh.com::05c21411-bf86-4a66-a234-349e5d1fd7ad" providerId="AD" clId="Web-{DA2452B1-4583-498D-B6CE-F48513FA2DC3}" dt="2024-01-10T16:15:41.074" v="1061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Цветелина Йорданова 02" userId="S::cvetelinayordanova02@ppmgsh.com::05c21411-bf86-4a66-a234-349e5d1fd7ad" providerId="AD" clId="Web-{DA2452B1-4583-498D-B6CE-F48513FA2DC3}" dt="2024-01-10T16:15:37.230" v="1060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6:15:32.402" v="1059" actId="1076"/>
          <ac:spMkLst>
            <pc:docMk/>
            <pc:sldMk cId="109857222" sldId="256"/>
            <ac:spMk id="8" creationId="{C253474D-EBC8-5B90-55F4-40DC2D411A46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0:52.528" v="14"/>
          <ac:spMkLst>
            <pc:docMk/>
            <pc:sldMk cId="109857222" sldId="256"/>
            <ac:spMk id="9" creationId="{9B7AD9F6-8CE7-4299-8FC6-328F4DCD3FF9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10" creationId="{489B7BFD-8F45-4093-AD9C-91B15B0503D9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0:52.528" v="14"/>
          <ac:spMkLst>
            <pc:docMk/>
            <pc:sldMk cId="109857222" sldId="256"/>
            <ac:spMk id="11" creationId="{F49775AF-8896-43EE-92C6-83497D6DC56F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12" creationId="{64856DF8-E786-4A2B-BCE9-1D3AA7C5D0A9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5:03.223" v="49"/>
          <ac:spMkLst>
            <pc:docMk/>
            <pc:sldMk cId="109857222" sldId="256"/>
            <ac:spMk id="13" creationId="{9B7AD9F6-8CE7-4299-8FC6-328F4DCD3FF9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14" creationId="{E646A872-7F34-4E27-B0A7-9720177E374D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5:03.223" v="49"/>
          <ac:spMkLst>
            <pc:docMk/>
            <pc:sldMk cId="109857222" sldId="256"/>
            <ac:spMk id="15" creationId="{F49775AF-8896-43EE-92C6-83497D6DC56F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16" creationId="{AE689860-A291-4B0F-AB65-421F8C20E2E1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5:03.176" v="48"/>
          <ac:spMkLst>
            <pc:docMk/>
            <pc:sldMk cId="109857222" sldId="256"/>
            <ac:spMk id="17" creationId="{9089EED9-F54D-4F20-A2C6-949DE4176959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18" creationId="{C82BEF57-041E-4DE3-B65C-CBE71211B3DE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5:03.176" v="48"/>
          <ac:spMkLst>
            <pc:docMk/>
            <pc:sldMk cId="109857222" sldId="256"/>
            <ac:spMk id="19" creationId="{EB1B078B-B000-44F9-B571-4AF20E88C141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20" creationId="{D9DFE8A5-DCEC-4A43-B613-D62AC8C5734F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5:03.176" v="48"/>
          <ac:spMkLst>
            <pc:docMk/>
            <pc:sldMk cId="109857222" sldId="256"/>
            <ac:spMk id="21" creationId="{B5AAC39E-8294-44DC-AB9F-2B9F22C397E1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22" creationId="{45E0BF71-78CD-4FD9-BB54-48CD14158971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2:49.381" v="1034"/>
          <ac:spMkLst>
            <pc:docMk/>
            <pc:sldMk cId="109857222" sldId="256"/>
            <ac:spMk id="23" creationId="{DD8EACB7-D372-470B-B76E-A829D00310CD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24" creationId="{26B7664A-BE61-4A65-B937-A31E08B8B9AD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3:34.398" v="1037"/>
          <ac:spMkLst>
            <pc:docMk/>
            <pc:sldMk cId="109857222" sldId="256"/>
            <ac:spMk id="25" creationId="{06DA9DF9-31F7-4056-B42E-878CC92417B8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26" creationId="{279CAF82-0ECF-42BE-8F37-F71941E5D410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2:49.381" v="1034"/>
          <ac:spMkLst>
            <pc:docMk/>
            <pc:sldMk cId="109857222" sldId="256"/>
            <ac:spMk id="29" creationId="{FBE11A49-02A1-4D4C-9A49-CDF496B1094F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35" creationId="{033BC44A-0661-43B4-9C14-FD5963C226AE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3:16.523" v="1035"/>
          <ac:spMkLst>
            <pc:docMk/>
            <pc:sldMk cId="109857222" sldId="256"/>
            <ac:spMk id="36" creationId="{1AB7CFDD-E67B-4078-9BD0-D09D4200E4E1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37" creationId="{87045360-A428-4E4B-989C-E4EF4D92037A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3:16.523" v="1035"/>
          <ac:spMkLst>
            <pc:docMk/>
            <pc:sldMk cId="109857222" sldId="256"/>
            <ac:spMk id="38" creationId="{4DAEF25D-C97E-48E9-B20C-FEFC2EC6E59B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39" creationId="{0AE773EE-DD7B-4F25-945A-3F59DEE680F9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spMkLst>
            <pc:docMk/>
            <pc:sldMk cId="109857222" sldId="256"/>
            <ac:spMk id="41" creationId="{2A7F3B2F-8A53-4176-8D77-ECA28FF4D6EB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32:29.312" v="25"/>
          <ac:spMkLst>
            <pc:docMk/>
            <pc:sldMk cId="109857222" sldId="256"/>
            <ac:spMk id="43" creationId="{01187F7A-920C-B377-65E8-1CF4CBCE3C2C}"/>
          </ac:spMkLst>
        </pc:spChg>
        <pc:grp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grpSpMkLst>
            <pc:docMk/>
            <pc:sldMk cId="109857222" sldId="256"/>
            <ac:grpSpMk id="28" creationId="{FB9739EB-7F66-433D-841F-AB3CD18700B7}"/>
          </ac:grpSpMkLst>
        </pc:grpChg>
        <pc:grpChg chg="add del">
          <ac:chgData name="Цветелина Йорданова 02" userId="S::cvetelinayordanova02@ppmgsh.com::05c21411-bf86-4a66-a234-349e5d1fd7ad" providerId="AD" clId="Web-{DA2452B1-4583-498D-B6CE-F48513FA2DC3}" dt="2024-01-10T16:12:49.381" v="1034"/>
          <ac:grpSpMkLst>
            <pc:docMk/>
            <pc:sldMk cId="109857222" sldId="256"/>
            <ac:grpSpMk id="30" creationId="{F1732D3A-CFF0-45BE-AD79-F83D0272C6C6}"/>
          </ac:grpSpMkLst>
        </pc:grpChg>
        <pc:picChg chg="add del">
          <ac:chgData name="Цветелина Йорданова 02" userId="S::cvetelinayordanova02@ppmgsh.com::05c21411-bf86-4a66-a234-349e5d1fd7ad" providerId="AD" clId="Web-{DA2452B1-4583-498D-B6CE-F48513FA2DC3}" dt="2024-01-10T15:30:52.528" v="14"/>
          <ac:picMkLst>
            <pc:docMk/>
            <pc:sldMk cId="109857222" sldId="256"/>
            <ac:picMk id="4" creationId="{2B588C37-3EC6-0C61-9C35-0B0F04DB36F7}"/>
          </ac:picMkLst>
        </pc:picChg>
        <pc:pic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picMkLst>
            <pc:docMk/>
            <pc:sldMk cId="109857222" sldId="256"/>
            <ac:picMk id="5" creationId="{ECD3822D-8CFD-F704-DCFE-B2B49921E71E}"/>
          </ac:picMkLst>
        </pc:picChg>
        <pc:picChg chg="add del">
          <ac:chgData name="Цветелина Йорданова 02" userId="S::cvetelinayordanova02@ppmgsh.com::05c21411-bf86-4a66-a234-349e5d1fd7ad" providerId="AD" clId="Web-{DA2452B1-4583-498D-B6CE-F48513FA2DC3}" dt="2024-01-10T15:31:33.655" v="23"/>
          <ac:picMkLst>
            <pc:docMk/>
            <pc:sldMk cId="109857222" sldId="256"/>
            <ac:picMk id="6" creationId="{973858B2-8BFD-AC97-307B-05365E91BAED}"/>
          </ac:picMkLst>
        </pc:picChg>
        <pc:picChg chg="add mod ord">
          <ac:chgData name="Цветелина Йорданова 02" userId="S::cvetelinayordanova02@ppmgsh.com::05c21411-bf86-4a66-a234-349e5d1fd7ad" providerId="AD" clId="Web-{DA2452B1-4583-498D-B6CE-F48513FA2DC3}" dt="2024-01-10T16:13:34.398" v="1037"/>
          <ac:picMkLst>
            <pc:docMk/>
            <pc:sldMk cId="109857222" sldId="256"/>
            <ac:picMk id="7" creationId="{A0EE9ACA-7E62-1CFA-6CD7-3797BC2723F9}"/>
          </ac:picMkLst>
        </pc:picChg>
        <pc:picChg chg="add del">
          <ac:chgData name="Цветелина Йорданова 02" userId="S::cvetelinayordanova02@ppmgsh.com::05c21411-bf86-4a66-a234-349e5d1fd7ad" providerId="AD" clId="Web-{DA2452B1-4583-498D-B6CE-F48513FA2DC3}" dt="2024-01-10T15:32:29.312" v="25"/>
          <ac:picMkLst>
            <pc:docMk/>
            <pc:sldMk cId="109857222" sldId="256"/>
            <ac:picMk id="44" creationId="{440EC9E7-9FEB-6CDD-8D4C-3678667DE632}"/>
          </ac:picMkLst>
        </pc:picChg>
      </pc:sldChg>
      <pc:sldChg chg="addSp delSp modSp new mod modClrScheme chgLayout">
        <pc:chgData name="Цветелина Йорданова 02" userId="S::cvetelinayordanova02@ppmgsh.com::05c21411-bf86-4a66-a234-349e5d1fd7ad" providerId="AD" clId="Web-{DA2452B1-4583-498D-B6CE-F48513FA2DC3}" dt="2024-01-10T16:16:19.325" v="1063" actId="20577"/>
        <pc:sldMkLst>
          <pc:docMk/>
          <pc:sldMk cId="2235254359" sldId="257"/>
        </pc:sldMkLst>
        <pc:spChg chg="del">
          <ac:chgData name="Цветелина Йорданова 02" userId="S::cvetelinayordanova02@ppmgsh.com::05c21411-bf86-4a66-a234-349e5d1fd7ad" providerId="AD" clId="Web-{DA2452B1-4583-498D-B6CE-F48513FA2DC3}" dt="2024-01-10T15:37:20.493" v="70"/>
          <ac:spMkLst>
            <pc:docMk/>
            <pc:sldMk cId="2235254359" sldId="257"/>
            <ac:spMk id="2" creationId="{D6D467AF-4CE4-6A45-1C56-6A1E25FF55D8}"/>
          </ac:spMkLst>
        </pc:spChg>
        <pc:spChg chg="mod ord">
          <ac:chgData name="Цветелина Йорданова 02" userId="S::cvetelinayordanova02@ppmgsh.com::05c21411-bf86-4a66-a234-349e5d1fd7ad" providerId="AD" clId="Web-{DA2452B1-4583-498D-B6CE-F48513FA2DC3}" dt="2024-01-10T16:16:19.325" v="1063" actId="20577"/>
          <ac:spMkLst>
            <pc:docMk/>
            <pc:sldMk cId="2235254359" sldId="257"/>
            <ac:spMk id="3" creationId="{84AFF85A-BFAB-9BF4-4CB0-8F9C0A7A3594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5:51:25.204" v="467" actId="14100"/>
          <ac:spMkLst>
            <pc:docMk/>
            <pc:sldMk cId="2235254359" sldId="257"/>
            <ac:spMk id="6" creationId="{F9ACE931-D00C-877E-600D-440D6F25C27F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5:51:28.314" v="468" actId="14100"/>
          <ac:spMkLst>
            <pc:docMk/>
            <pc:sldMk cId="2235254359" sldId="257"/>
            <ac:spMk id="7" creationId="{A2227380-F5F4-6FA5-9C13-D7E438808D3A}"/>
          </ac:spMkLst>
        </pc:spChg>
        <pc:picChg chg="add mod">
          <ac:chgData name="Цветелина Йорданова 02" userId="S::cvetelinayordanova02@ppmgsh.com::05c21411-bf86-4a66-a234-349e5d1fd7ad" providerId="AD" clId="Web-{DA2452B1-4583-498D-B6CE-F48513FA2DC3}" dt="2024-01-10T15:45:14.272" v="223" actId="14100"/>
          <ac:picMkLst>
            <pc:docMk/>
            <pc:sldMk cId="2235254359" sldId="257"/>
            <ac:picMk id="4" creationId="{3A8AF743-FBEF-4842-D6D1-CA257BDF0BB8}"/>
          </ac:picMkLst>
        </pc:picChg>
        <pc:picChg chg="add mod modCrop">
          <ac:chgData name="Цветелина Йорданова 02" userId="S::cvetelinayordanova02@ppmgsh.com::05c21411-bf86-4a66-a234-349e5d1fd7ad" providerId="AD" clId="Web-{DA2452B1-4583-498D-B6CE-F48513FA2DC3}" dt="2024-01-10T15:45:06.584" v="220" actId="14100"/>
          <ac:picMkLst>
            <pc:docMk/>
            <pc:sldMk cId="2235254359" sldId="257"/>
            <ac:picMk id="5" creationId="{602CD53D-4F91-A7D4-2D59-595EE1571292}"/>
          </ac:picMkLst>
        </pc:picChg>
      </pc:sldChg>
      <pc:sldChg chg="new del">
        <pc:chgData name="Цветелина Йорданова 02" userId="S::cvetelinayordanova02@ppmgsh.com::05c21411-bf86-4a66-a234-349e5d1fd7ad" providerId="AD" clId="Web-{DA2452B1-4583-498D-B6CE-F48513FA2DC3}" dt="2024-01-10T15:30:50.653" v="13"/>
        <pc:sldMkLst>
          <pc:docMk/>
          <pc:sldMk cId="2955543294" sldId="257"/>
        </pc:sldMkLst>
      </pc:sldChg>
      <pc:sldChg chg="addSp delSp modSp new mod ord setBg modClrScheme chgLayout">
        <pc:chgData name="Цветелина Йорданова 02" userId="S::cvetelinayordanova02@ppmgsh.com::05c21411-bf86-4a66-a234-349e5d1fd7ad" providerId="AD" clId="Web-{DA2452B1-4583-498D-B6CE-F48513FA2DC3}" dt="2024-01-10T16:15:50.215" v="1062"/>
        <pc:sldMkLst>
          <pc:docMk/>
          <pc:sldMk cId="2434618488" sldId="258"/>
        </pc:sldMkLst>
        <pc:spChg chg="mod ord">
          <ac:chgData name="Цветелина Йорданова 02" userId="S::cvetelinayordanova02@ppmgsh.com::05c21411-bf86-4a66-a234-349e5d1fd7ad" providerId="AD" clId="Web-{DA2452B1-4583-498D-B6CE-F48513FA2DC3}" dt="2024-01-10T16:15:50.215" v="1062"/>
          <ac:spMkLst>
            <pc:docMk/>
            <pc:sldMk cId="2434618488" sldId="258"/>
            <ac:spMk id="2" creationId="{D63B6DDB-441E-C5B7-BB5C-B52EE808025A}"/>
          </ac:spMkLst>
        </pc:spChg>
        <pc:spChg chg="mod ord">
          <ac:chgData name="Цветелина Йорданова 02" userId="S::cvetelinayordanova02@ppmgsh.com::05c21411-bf86-4a66-a234-349e5d1fd7ad" providerId="AD" clId="Web-{DA2452B1-4583-498D-B6CE-F48513FA2DC3}" dt="2024-01-10T16:15:50.215" v="1062"/>
          <ac:spMkLst>
            <pc:docMk/>
            <pc:sldMk cId="2434618488" sldId="258"/>
            <ac:spMk id="3" creationId="{9284747B-8EF1-3A7D-4CEB-0BA35A801EEC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5:50.215" v="1062"/>
          <ac:spMkLst>
            <pc:docMk/>
            <pc:sldMk cId="2434618488" sldId="258"/>
            <ac:spMk id="10" creationId="{50811073-89F5-46D6-83D8-BA764464977D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5:50.215" v="1062"/>
          <ac:spMkLst>
            <pc:docMk/>
            <pc:sldMk cId="2434618488" sldId="258"/>
            <ac:spMk id="12" creationId="{608CD17C-4A7C-477D-A659-BA8A89A78700}"/>
          </ac:spMkLst>
        </pc:spChg>
        <pc:picChg chg="add del mod">
          <ac:chgData name="Цветелина Йорданова 02" userId="S::cvetelinayordanova02@ppmgsh.com::05c21411-bf86-4a66-a234-349e5d1fd7ad" providerId="AD" clId="Web-{DA2452B1-4583-498D-B6CE-F48513FA2DC3}" dt="2024-01-10T15:47:26.588" v="293"/>
          <ac:picMkLst>
            <pc:docMk/>
            <pc:sldMk cId="2434618488" sldId="258"/>
            <ac:picMk id="4" creationId="{4906B3E6-8F29-82C9-0D1A-AD831C4F49C1}"/>
          </ac:picMkLst>
        </pc:picChg>
        <pc:picChg chg="add mod">
          <ac:chgData name="Цветелина Йорданова 02" userId="S::cvetelinayordanova02@ppmgsh.com::05c21411-bf86-4a66-a234-349e5d1fd7ad" providerId="AD" clId="Web-{DA2452B1-4583-498D-B6CE-F48513FA2DC3}" dt="2024-01-10T16:15:50.215" v="1062"/>
          <ac:picMkLst>
            <pc:docMk/>
            <pc:sldMk cId="2434618488" sldId="258"/>
            <ac:picMk id="5" creationId="{ECD6F996-96CB-0948-D2CB-91181F140566}"/>
          </ac:picMkLst>
        </pc:picChg>
      </pc:sldChg>
      <pc:sldChg chg="addSp delSp modSp new mod setBg modClrScheme chgLayout">
        <pc:chgData name="Цветелина Йорданова 02" userId="S::cvetelinayordanova02@ppmgsh.com::05c21411-bf86-4a66-a234-349e5d1fd7ad" providerId="AD" clId="Web-{DA2452B1-4583-498D-B6CE-F48513FA2DC3}" dt="2024-01-10T20:47:05.740" v="2443" actId="20577"/>
        <pc:sldMkLst>
          <pc:docMk/>
          <pc:sldMk cId="3378993479" sldId="259"/>
        </pc:sldMkLst>
        <pc:spChg chg="del mod">
          <ac:chgData name="Цветелина Йорданова 02" userId="S::cvetelinayordanova02@ppmgsh.com::05c21411-bf86-4a66-a234-349e5d1fd7ad" providerId="AD" clId="Web-{DA2452B1-4583-498D-B6CE-F48513FA2DC3}" dt="2024-01-10T15:56:00.696" v="478"/>
          <ac:spMkLst>
            <pc:docMk/>
            <pc:sldMk cId="3378993479" sldId="259"/>
            <ac:spMk id="2" creationId="{F95DD290-CC17-43D7-EB81-274A3F536E43}"/>
          </ac:spMkLst>
        </pc:spChg>
        <pc:spChg chg="del">
          <ac:chgData name="Цветелина Йорданова 02" userId="S::cvetelinayordanova02@ppmgsh.com::05c21411-bf86-4a66-a234-349e5d1fd7ad" providerId="AD" clId="Web-{DA2452B1-4583-498D-B6CE-F48513FA2DC3}" dt="2024-01-10T15:55:39.711" v="471"/>
          <ac:spMkLst>
            <pc:docMk/>
            <pc:sldMk cId="3378993479" sldId="259"/>
            <ac:spMk id="3" creationId="{11312BD3-A668-EC70-77C3-AFDE56C5B73C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20:47:05.740" v="2443" actId="20577"/>
          <ac:spMkLst>
            <pc:docMk/>
            <pc:sldMk cId="3378993479" sldId="259"/>
            <ac:spMk id="5" creationId="{756E5C63-CEA9-4E33-8FDE-6E4FA84D00F6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6:46.701" v="1069"/>
          <ac:spMkLst>
            <pc:docMk/>
            <pc:sldMk cId="3378993479" sldId="259"/>
            <ac:spMk id="10" creationId="{7FEAE179-C525-48F3-AD47-0E9E2B6F2E2E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6:46.701" v="1069"/>
          <ac:spMkLst>
            <pc:docMk/>
            <pc:sldMk cId="3378993479" sldId="259"/>
            <ac:spMk id="12" creationId="{95C8260E-968F-44E8-A823-ABB431311926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6:46.701" v="1069"/>
          <ac:spMkLst>
            <pc:docMk/>
            <pc:sldMk cId="3378993479" sldId="259"/>
            <ac:spMk id="14" creationId="{2C1BBA94-3F40-40AA-8BB9-E69E25E537C1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6:46.701" v="1069"/>
          <ac:spMkLst>
            <pc:docMk/>
            <pc:sldMk cId="3378993479" sldId="259"/>
            <ac:spMk id="16" creationId="{FE43805F-24A6-46A4-B19B-54F28347355C}"/>
          </ac:spMkLst>
        </pc:spChg>
        <pc:picChg chg="add mod ord">
          <ac:chgData name="Цветелина Йорданова 02" userId="S::cvetelinayordanova02@ppmgsh.com::05c21411-bf86-4a66-a234-349e5d1fd7ad" providerId="AD" clId="Web-{DA2452B1-4583-498D-B6CE-F48513FA2DC3}" dt="2024-01-10T16:16:46.701" v="1069"/>
          <ac:picMkLst>
            <pc:docMk/>
            <pc:sldMk cId="3378993479" sldId="259"/>
            <ac:picMk id="4" creationId="{7B75BF74-A630-441C-4731-0AE2A9482FDE}"/>
          </ac:picMkLst>
        </pc:picChg>
      </pc:sldChg>
      <pc:sldChg chg="addSp delSp modSp new del">
        <pc:chgData name="Цветелина Йорданова 02" userId="S::cvetelinayordanova02@ppmgsh.com::05c21411-bf86-4a66-a234-349e5d1fd7ad" providerId="AD" clId="Web-{DA2452B1-4583-498D-B6CE-F48513FA2DC3}" dt="2024-01-10T15:46:42.993" v="241"/>
        <pc:sldMkLst>
          <pc:docMk/>
          <pc:sldMk cId="4057616198" sldId="259"/>
        </pc:sldMkLst>
        <pc:spChg chg="mod">
          <ac:chgData name="Цветелина Йорданова 02" userId="S::cvetelinayordanova02@ppmgsh.com::05c21411-bf86-4a66-a234-349e5d1fd7ad" providerId="AD" clId="Web-{DA2452B1-4583-498D-B6CE-F48513FA2DC3}" dt="2024-01-10T15:46:41.540" v="239" actId="20577"/>
          <ac:spMkLst>
            <pc:docMk/>
            <pc:sldMk cId="4057616198" sldId="259"/>
            <ac:spMk id="2" creationId="{47C269D2-0FCE-C852-47B8-832B972D9C4B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5:46:42.509" v="240"/>
          <ac:spMkLst>
            <pc:docMk/>
            <pc:sldMk cId="4057616198" sldId="259"/>
            <ac:spMk id="3" creationId="{A94CBCF5-39C2-7232-9286-3C377E78A7BE}"/>
          </ac:spMkLst>
        </pc:spChg>
        <pc:picChg chg="add del mod ord">
          <ac:chgData name="Цветелина Йорданова 02" userId="S::cvetelinayordanova02@ppmgsh.com::05c21411-bf86-4a66-a234-349e5d1fd7ad" providerId="AD" clId="Web-{DA2452B1-4583-498D-B6CE-F48513FA2DC3}" dt="2024-01-10T15:46:42.509" v="240"/>
          <ac:picMkLst>
            <pc:docMk/>
            <pc:sldMk cId="4057616198" sldId="259"/>
            <ac:picMk id="4" creationId="{B1E2434B-FEE4-7E80-073F-F69FD0D54908}"/>
          </ac:picMkLst>
        </pc:picChg>
      </pc:sldChg>
      <pc:sldChg chg="addSp delSp modSp new mod setBg modClrScheme chgLayout">
        <pc:chgData name="Цветелина Йорданова 02" userId="S::cvetelinayordanova02@ppmgsh.com::05c21411-bf86-4a66-a234-349e5d1fd7ad" providerId="AD" clId="Web-{DA2452B1-4583-498D-B6CE-F48513FA2DC3}" dt="2024-01-10T16:18:01.640" v="1077" actId="20577"/>
        <pc:sldMkLst>
          <pc:docMk/>
          <pc:sldMk cId="1083370460" sldId="260"/>
        </pc:sldMkLst>
        <pc:spChg chg="del">
          <ac:chgData name="Цветелина Йорданова 02" userId="S::cvetelinayordanova02@ppmgsh.com::05c21411-bf86-4a66-a234-349e5d1fd7ad" providerId="AD" clId="Web-{DA2452B1-4583-498D-B6CE-F48513FA2DC3}" dt="2024-01-10T16:01:21.252" v="643"/>
          <ac:spMkLst>
            <pc:docMk/>
            <pc:sldMk cId="1083370460" sldId="260"/>
            <ac:spMk id="2" creationId="{BB0F8F13-4198-A9F8-2FDE-A37FCAA00E65}"/>
          </ac:spMkLst>
        </pc:spChg>
        <pc:spChg chg="del">
          <ac:chgData name="Цветелина Йорданова 02" userId="S::cvetelinayordanova02@ppmgsh.com::05c21411-bf86-4a66-a234-349e5d1fd7ad" providerId="AD" clId="Web-{DA2452B1-4583-498D-B6CE-F48513FA2DC3}" dt="2024-01-10T16:01:18.221" v="639"/>
          <ac:spMkLst>
            <pc:docMk/>
            <pc:sldMk cId="1083370460" sldId="260"/>
            <ac:spMk id="3" creationId="{B717BDA7-D4F9-BC1A-FE6D-0A705F94EB02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01:26.721" v="645"/>
          <ac:spMkLst>
            <pc:docMk/>
            <pc:sldMk cId="1083370460" sldId="260"/>
            <ac:spMk id="5" creationId="{8465C994-D39F-AC70-1BE6-FC31C31CEAF4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01:32.675" v="647"/>
          <ac:spMkLst>
            <pc:docMk/>
            <pc:sldMk cId="1083370460" sldId="260"/>
            <ac:spMk id="6" creationId="{79AA9E12-C77C-A867-F597-A313D83A9F82}"/>
          </ac:spMkLst>
        </pc:spChg>
        <pc:spChg chg="add del mod">
          <ac:chgData name="Цветелина Йорданова 02" userId="S::cvetelinayordanova02@ppmgsh.com::05c21411-bf86-4a66-a234-349e5d1fd7ad" providerId="AD" clId="Web-{DA2452B1-4583-498D-B6CE-F48513FA2DC3}" dt="2024-01-10T16:18:01.640" v="1077" actId="20577"/>
          <ac:spMkLst>
            <pc:docMk/>
            <pc:sldMk cId="1083370460" sldId="260"/>
            <ac:spMk id="7" creationId="{5A5396E3-DCAC-2452-1F95-D1325B243BDA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7:40.546" v="1071"/>
          <ac:spMkLst>
            <pc:docMk/>
            <pc:sldMk cId="1083370460" sldId="260"/>
            <ac:spMk id="12" creationId="{B1595A09-E336-4D1B-9B3A-06A2287A54E2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7:40.546" v="1071"/>
          <ac:spMkLst>
            <pc:docMk/>
            <pc:sldMk cId="1083370460" sldId="260"/>
            <ac:spMk id="14" creationId="{3540989C-C7B8-473B-BF87-6F2DA6A90006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7:40.577" v="1072"/>
          <ac:spMkLst>
            <pc:docMk/>
            <pc:sldMk cId="1083370460" sldId="260"/>
            <ac:spMk id="17" creationId="{0D7B6173-1D58-48E2-83CF-37350F315F75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7:40.577" v="1072"/>
          <ac:spMkLst>
            <pc:docMk/>
            <pc:sldMk cId="1083370460" sldId="260"/>
            <ac:spMk id="18" creationId="{DE152F22-1707-453C-8C48-6B5CDD242809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7:40.577" v="1072"/>
          <ac:spMkLst>
            <pc:docMk/>
            <pc:sldMk cId="1083370460" sldId="260"/>
            <ac:spMk id="19" creationId="{CA9CEF99-39CF-406E-8FCF-5EEDCCA2AC24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7:40.577" v="1072"/>
          <ac:spMkLst>
            <pc:docMk/>
            <pc:sldMk cId="1083370460" sldId="260"/>
            <ac:spMk id="20" creationId="{90F3EC41-E060-4D79-8F5B-1DD6A3A9D26B}"/>
          </ac:spMkLst>
        </pc:spChg>
        <pc:picChg chg="add mod ord">
          <ac:chgData name="Цветелина Йорданова 02" userId="S::cvetelinayordanova02@ppmgsh.com::05c21411-bf86-4a66-a234-349e5d1fd7ad" providerId="AD" clId="Web-{DA2452B1-4583-498D-B6CE-F48513FA2DC3}" dt="2024-01-10T16:17:40.577" v="1072"/>
          <ac:picMkLst>
            <pc:docMk/>
            <pc:sldMk cId="1083370460" sldId="260"/>
            <ac:picMk id="4" creationId="{C814A0D5-0B53-24AE-EAE3-B8FFBFEC2A1A}"/>
          </ac:picMkLst>
        </pc:picChg>
        <pc:picChg chg="add">
          <ac:chgData name="Цветелина Йорданова 02" userId="S::cvetelinayordanova02@ppmgsh.com::05c21411-bf86-4a66-a234-349e5d1fd7ad" providerId="AD" clId="Web-{DA2452B1-4583-498D-B6CE-F48513FA2DC3}" dt="2024-01-10T16:17:40.577" v="1072"/>
          <ac:picMkLst>
            <pc:docMk/>
            <pc:sldMk cId="1083370460" sldId="260"/>
            <ac:picMk id="16" creationId="{355717D4-33C9-419C-8D9C-17C7079673E4}"/>
          </ac:picMkLst>
        </pc:picChg>
      </pc:sldChg>
      <pc:sldChg chg="addSp delSp modSp new mod setBg modClrScheme chgLayout">
        <pc:chgData name="Цветелина Йорданова 02" userId="S::cvetelinayordanova02@ppmgsh.com::05c21411-bf86-4a66-a234-349e5d1fd7ad" providerId="AD" clId="Web-{DA2452B1-4583-498D-B6CE-F48513FA2DC3}" dt="2024-01-10T16:18:48.626" v="1082"/>
        <pc:sldMkLst>
          <pc:docMk/>
          <pc:sldMk cId="4266654755" sldId="261"/>
        </pc:sldMkLst>
        <pc:spChg chg="del">
          <ac:chgData name="Цветелина Йорданова 02" userId="S::cvetelinayordanova02@ppmgsh.com::05c21411-bf86-4a66-a234-349e5d1fd7ad" providerId="AD" clId="Web-{DA2452B1-4583-498D-B6CE-F48513FA2DC3}" dt="2024-01-10T16:04:37.149" v="809"/>
          <ac:spMkLst>
            <pc:docMk/>
            <pc:sldMk cId="4266654755" sldId="261"/>
            <ac:spMk id="2" creationId="{4B804CCB-6D49-1E0E-5DC6-D3DB685FAA97}"/>
          </ac:spMkLst>
        </pc:spChg>
        <pc:spChg chg="mod ord">
          <ac:chgData name="Цветелина Йорданова 02" userId="S::cvetelinayordanova02@ppmgsh.com::05c21411-bf86-4a66-a234-349e5d1fd7ad" providerId="AD" clId="Web-{DA2452B1-4583-498D-B6CE-F48513FA2DC3}" dt="2024-01-10T16:18:48.626" v="1082"/>
          <ac:spMkLst>
            <pc:docMk/>
            <pc:sldMk cId="4266654755" sldId="261"/>
            <ac:spMk id="3" creationId="{BC284253-D9EE-960F-7AC8-A341B2371994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08:02.436" v="921"/>
          <ac:spMkLst>
            <pc:docMk/>
            <pc:sldMk cId="4266654755" sldId="261"/>
            <ac:spMk id="6" creationId="{3922FA42-C64C-69E0-7016-8315CE7F0F12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8:48.610" v="1081"/>
          <ac:spMkLst>
            <pc:docMk/>
            <pc:sldMk cId="4266654755" sldId="261"/>
            <ac:spMk id="9" creationId="{D7A453D2-15D8-4403-815F-291FA16340D9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8:48.610" v="1081"/>
          <ac:spMkLst>
            <pc:docMk/>
            <pc:sldMk cId="4266654755" sldId="261"/>
            <ac:spMk id="11" creationId="{8161EA6B-09CA-445B-AB0D-8DF76FA92DEF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8:48.626" v="1082"/>
          <ac:spMkLst>
            <pc:docMk/>
            <pc:sldMk cId="4266654755" sldId="261"/>
            <ac:spMk id="15" creationId="{E042CD37-C859-44CD-853E-5A3427DDB9C0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8:48.610" v="1081"/>
          <ac:spMkLst>
            <pc:docMk/>
            <pc:sldMk cId="4266654755" sldId="261"/>
            <ac:spMk id="21" creationId="{B8114C98-A349-4111-A123-E8EAB86ABE30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18:48.610" v="1081"/>
          <ac:spMkLst>
            <pc:docMk/>
            <pc:sldMk cId="4266654755" sldId="261"/>
            <ac:spMk id="29" creationId="{E2D3D3F2-ABBB-4453-B1C5-1BEBF7E4DD56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8:48.626" v="1082"/>
          <ac:spMkLst>
            <pc:docMk/>
            <pc:sldMk cId="4266654755" sldId="261"/>
            <ac:spMk id="43" creationId="{7005C616-6139-47B3-BF77-59176F3C8745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8:48.626" v="1082"/>
          <ac:spMkLst>
            <pc:docMk/>
            <pc:sldMk cId="4266654755" sldId="261"/>
            <ac:spMk id="45" creationId="{93C59B8F-AEFF-4D3A-BA0E-3C43111987AE}"/>
          </ac:spMkLst>
        </pc:spChg>
        <pc:grpChg chg="add del">
          <ac:chgData name="Цветелина Йорданова 02" userId="S::cvetelinayordanova02@ppmgsh.com::05c21411-bf86-4a66-a234-349e5d1fd7ad" providerId="AD" clId="Web-{DA2452B1-4583-498D-B6CE-F48513FA2DC3}" dt="2024-01-10T16:18:48.610" v="1081"/>
          <ac:grpSpMkLst>
            <pc:docMk/>
            <pc:sldMk cId="4266654755" sldId="261"/>
            <ac:grpSpMk id="13" creationId="{74E65F23-789E-4CB9-B34F-46A85E25D667}"/>
          </ac:grpSpMkLst>
        </pc:grpChg>
        <pc:grpChg chg="add del">
          <ac:chgData name="Цветелина Йорданова 02" userId="S::cvetelinayordanova02@ppmgsh.com::05c21411-bf86-4a66-a234-349e5d1fd7ad" providerId="AD" clId="Web-{DA2452B1-4583-498D-B6CE-F48513FA2DC3}" dt="2024-01-10T16:18:48.610" v="1081"/>
          <ac:grpSpMkLst>
            <pc:docMk/>
            <pc:sldMk cId="4266654755" sldId="261"/>
            <ac:grpSpMk id="23" creationId="{670FB431-AE18-414D-92F4-1D12D1991152}"/>
          </ac:grpSpMkLst>
        </pc:grpChg>
        <pc:grpChg chg="add del">
          <ac:chgData name="Цветелина Йорданова 02" userId="S::cvetelinayordanova02@ppmgsh.com::05c21411-bf86-4a66-a234-349e5d1fd7ad" providerId="AD" clId="Web-{DA2452B1-4583-498D-B6CE-F48513FA2DC3}" dt="2024-01-10T16:18:48.610" v="1081"/>
          <ac:grpSpMkLst>
            <pc:docMk/>
            <pc:sldMk cId="4266654755" sldId="261"/>
            <ac:grpSpMk id="31" creationId="{8214E4A5-A0D2-42C4-8D14-D2A7E495F041}"/>
          </ac:grpSpMkLst>
        </pc:grpChg>
        <pc:grpChg chg="add del">
          <ac:chgData name="Цветелина Йорданова 02" userId="S::cvetelinayordanova02@ppmgsh.com::05c21411-bf86-4a66-a234-349e5d1fd7ad" providerId="AD" clId="Web-{DA2452B1-4583-498D-B6CE-F48513FA2DC3}" dt="2024-01-10T16:18:48.610" v="1081"/>
          <ac:grpSpMkLst>
            <pc:docMk/>
            <pc:sldMk cId="4266654755" sldId="261"/>
            <ac:grpSpMk id="37" creationId="{4043ADFC-DC2E-40D2-954D-4A13B908DA80}"/>
          </ac:grpSpMkLst>
        </pc:grpChg>
        <pc:picChg chg="add mod">
          <ac:chgData name="Цветелина Йорданова 02" userId="S::cvetelinayordanova02@ppmgsh.com::05c21411-bf86-4a66-a234-349e5d1fd7ad" providerId="AD" clId="Web-{DA2452B1-4583-498D-B6CE-F48513FA2DC3}" dt="2024-01-10T16:18:48.626" v="1082"/>
          <ac:picMkLst>
            <pc:docMk/>
            <pc:sldMk cId="4266654755" sldId="261"/>
            <ac:picMk id="4" creationId="{D98BE918-9F9D-B4D9-DBF8-A487C897311C}"/>
          </ac:picMkLst>
        </pc:picChg>
        <pc:picChg chg="add del mod">
          <ac:chgData name="Цветелина Йорданова 02" userId="S::cvetelinayordanova02@ppmgsh.com::05c21411-bf86-4a66-a234-349e5d1fd7ad" providerId="AD" clId="Web-{DA2452B1-4583-498D-B6CE-F48513FA2DC3}" dt="2024-01-10T16:07:51.513" v="919"/>
          <ac:picMkLst>
            <pc:docMk/>
            <pc:sldMk cId="4266654755" sldId="261"/>
            <ac:picMk id="5" creationId="{3FABB516-9411-DAE0-958B-B05372938593}"/>
          </ac:picMkLst>
        </pc:picChg>
        <pc:picChg chg="add">
          <ac:chgData name="Цветелина Йорданова 02" userId="S::cvetelinayordanova02@ppmgsh.com::05c21411-bf86-4a66-a234-349e5d1fd7ad" providerId="AD" clId="Web-{DA2452B1-4583-498D-B6CE-F48513FA2DC3}" dt="2024-01-10T16:18:48.626" v="1082"/>
          <ac:picMkLst>
            <pc:docMk/>
            <pc:sldMk cId="4266654755" sldId="261"/>
            <ac:picMk id="44" creationId="{49882614-11C4-4368-9534-6EBAC3488C70}"/>
          </ac:picMkLst>
        </pc:picChg>
      </pc:sldChg>
      <pc:sldChg chg="addSp delSp modSp new mod setBg modClrScheme chgLayout">
        <pc:chgData name="Цветелина Йорданова 02" userId="S::cvetelinayordanova02@ppmgsh.com::05c21411-bf86-4a66-a234-349e5d1fd7ad" providerId="AD" clId="Web-{DA2452B1-4583-498D-B6CE-F48513FA2DC3}" dt="2024-01-10T16:19:57.222" v="1095" actId="1076"/>
        <pc:sldMkLst>
          <pc:docMk/>
          <pc:sldMk cId="7538407" sldId="262"/>
        </pc:sldMkLst>
        <pc:spChg chg="del mod">
          <ac:chgData name="Цветелина Йорданова 02" userId="S::cvetelinayordanova02@ppmgsh.com::05c21411-bf86-4a66-a234-349e5d1fd7ad" providerId="AD" clId="Web-{DA2452B1-4583-498D-B6CE-F48513FA2DC3}" dt="2024-01-10T16:10:21.221" v="954"/>
          <ac:spMkLst>
            <pc:docMk/>
            <pc:sldMk cId="7538407" sldId="262"/>
            <ac:spMk id="2" creationId="{78AFE625-1BE3-E93A-F508-4399ABF1192C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09:26.719" v="929"/>
          <ac:spMkLst>
            <pc:docMk/>
            <pc:sldMk cId="7538407" sldId="262"/>
            <ac:spMk id="3" creationId="{D072796F-F22A-C9ED-3C54-50B0E12AA92C}"/>
          </ac:spMkLst>
        </pc:spChg>
        <pc:spChg chg="add mod ord">
          <ac:chgData name="Цветелина Йорданова 02" userId="S::cvetelinayordanova02@ppmgsh.com::05c21411-bf86-4a66-a234-349e5d1fd7ad" providerId="AD" clId="Web-{DA2452B1-4583-498D-B6CE-F48513FA2DC3}" dt="2024-01-10T16:19:19.627" v="1089" actId="20577"/>
          <ac:spMkLst>
            <pc:docMk/>
            <pc:sldMk cId="7538407" sldId="262"/>
            <ac:spMk id="9" creationId="{48935C5A-0D83-5838-EEDD-BDEB4D015BAD}"/>
          </ac:spMkLst>
        </pc:spChg>
        <pc:spChg chg="add del mod">
          <ac:chgData name="Цветелина Йорданова 02" userId="S::cvetelinayordanova02@ppmgsh.com::05c21411-bf86-4a66-a234-349e5d1fd7ad" providerId="AD" clId="Web-{DA2452B1-4583-498D-B6CE-F48513FA2DC3}" dt="2024-01-10T16:11:56.302" v="1026"/>
          <ac:spMkLst>
            <pc:docMk/>
            <pc:sldMk cId="7538407" sldId="262"/>
            <ac:spMk id="11" creationId="{38DD1467-32F8-FFA9-5DB7-5BDEDBE75159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9:06.142" v="1083"/>
          <ac:spMkLst>
            <pc:docMk/>
            <pc:sldMk cId="7538407" sldId="262"/>
            <ac:spMk id="14" creationId="{93245F62-CCC4-49E4-B95B-EA6C1E790510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19:06.142" v="1083"/>
          <ac:spMkLst>
            <pc:docMk/>
            <pc:sldMk cId="7538407" sldId="262"/>
            <ac:spMk id="16" creationId="{E6C0DD6B-6AA3-448F-9B99-8386295BC1B4}"/>
          </ac:spMkLst>
        </pc:spChg>
        <pc:picChg chg="add del mod ord">
          <ac:chgData name="Цветелина Йорданова 02" userId="S::cvetelinayordanova02@ppmgsh.com::05c21411-bf86-4a66-a234-349e5d1fd7ad" providerId="AD" clId="Web-{DA2452B1-4583-498D-B6CE-F48513FA2DC3}" dt="2024-01-10T16:09:20.969" v="928"/>
          <ac:picMkLst>
            <pc:docMk/>
            <pc:sldMk cId="7538407" sldId="262"/>
            <ac:picMk id="4" creationId="{DED70D50-88E2-7400-0051-14ABA56DA4E3}"/>
          </ac:picMkLst>
        </pc:picChg>
        <pc:picChg chg="add del mod">
          <ac:chgData name="Цветелина Йорданова 02" userId="S::cvetelinayordanova02@ppmgsh.com::05c21411-bf86-4a66-a234-349e5d1fd7ad" providerId="AD" clId="Web-{DA2452B1-4583-498D-B6CE-F48513FA2DC3}" dt="2024-01-10T16:09:17.719" v="927"/>
          <ac:picMkLst>
            <pc:docMk/>
            <pc:sldMk cId="7538407" sldId="262"/>
            <ac:picMk id="5" creationId="{1AAA858F-E3BD-1301-D183-7922AC1E5758}"/>
          </ac:picMkLst>
        </pc:picChg>
        <pc:picChg chg="add del mod ord">
          <ac:chgData name="Цветелина Йорданова 02" userId="S::cvetelinayordanova02@ppmgsh.com::05c21411-bf86-4a66-a234-349e5d1fd7ad" providerId="AD" clId="Web-{DA2452B1-4583-498D-B6CE-F48513FA2DC3}" dt="2024-01-10T16:11:44.536" v="1021"/>
          <ac:picMkLst>
            <pc:docMk/>
            <pc:sldMk cId="7538407" sldId="262"/>
            <ac:picMk id="6" creationId="{1190F6BC-4987-6EC7-31B5-CBB68D37C813}"/>
          </ac:picMkLst>
        </pc:picChg>
        <pc:picChg chg="add mod ord">
          <ac:chgData name="Цветелина Йорданова 02" userId="S::cvetelinayordanova02@ppmgsh.com::05c21411-bf86-4a66-a234-349e5d1fd7ad" providerId="AD" clId="Web-{DA2452B1-4583-498D-B6CE-F48513FA2DC3}" dt="2024-01-10T16:19:57.222" v="1095" actId="1076"/>
          <ac:picMkLst>
            <pc:docMk/>
            <pc:sldMk cId="7538407" sldId="262"/>
            <ac:picMk id="7" creationId="{0B7EB65E-16EF-E86D-0DFA-28354E6FE37C}"/>
          </ac:picMkLst>
        </pc:picChg>
      </pc:sldChg>
      <pc:sldChg chg="addSp delSp modSp new mod setBg">
        <pc:chgData name="Цветелина Йорданова 02" userId="S::cvetelinayordanova02@ppmgsh.com::05c21411-bf86-4a66-a234-349e5d1fd7ad" providerId="AD" clId="Web-{DA2452B1-4583-498D-B6CE-F48513FA2DC3}" dt="2024-01-10T17:40:01.081" v="1727" actId="20577"/>
        <pc:sldMkLst>
          <pc:docMk/>
          <pc:sldMk cId="3991425888" sldId="263"/>
        </pc:sldMkLst>
        <pc:spChg chg="del">
          <ac:chgData name="Цветелина Йорданова 02" userId="S::cvetelinayordanova02@ppmgsh.com::05c21411-bf86-4a66-a234-349e5d1fd7ad" providerId="AD" clId="Web-{DA2452B1-4583-498D-B6CE-F48513FA2DC3}" dt="2024-01-10T16:23:35.415" v="1099"/>
          <ac:spMkLst>
            <pc:docMk/>
            <pc:sldMk cId="3991425888" sldId="263"/>
            <ac:spMk id="2" creationId="{6A9FF56C-ED20-1D98-8540-ED6DCB1E94BC}"/>
          </ac:spMkLst>
        </pc:spChg>
        <pc:spChg chg="del">
          <ac:chgData name="Цветелина Йорданова 02" userId="S::cvetelinayordanova02@ppmgsh.com::05c21411-bf86-4a66-a234-349e5d1fd7ad" providerId="AD" clId="Web-{DA2452B1-4583-498D-B6CE-F48513FA2DC3}" dt="2024-01-10T16:21:08.145" v="1097"/>
          <ac:spMkLst>
            <pc:docMk/>
            <pc:sldMk cId="3991425888" sldId="263"/>
            <ac:spMk id="3" creationId="{A692A82A-4EE3-703F-8862-12F8E94BB3F0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7:40:01.081" v="1727" actId="20577"/>
          <ac:spMkLst>
            <pc:docMk/>
            <pc:sldMk cId="3991425888" sldId="263"/>
            <ac:spMk id="5" creationId="{E8620672-18A0-FB4A-4C03-B12B7C9C89DB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7:39:11.187" v="1680" actId="20577"/>
          <ac:spMkLst>
            <pc:docMk/>
            <pc:sldMk cId="3991425888" sldId="263"/>
            <ac:spMk id="7" creationId="{4068800B-91ED-9914-1D88-9333773D8884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7:39:51.580" v="1724" actId="20577"/>
          <ac:spMkLst>
            <pc:docMk/>
            <pc:sldMk cId="3991425888" sldId="263"/>
            <ac:spMk id="8" creationId="{B2F1FA18-51F8-0B68-6AF7-03D84459F1D2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27:02.609" v="1266"/>
          <ac:spMkLst>
            <pc:docMk/>
            <pc:sldMk cId="3991425888" sldId="263"/>
            <ac:spMk id="13" creationId="{01D0AF59-99C3-4251-AB9A-C966C6AD4400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27:02.609" v="1266"/>
          <ac:spMkLst>
            <pc:docMk/>
            <pc:sldMk cId="3991425888" sldId="263"/>
            <ac:spMk id="15" creationId="{1855405F-37A2-4869-9154-F8BE3BECE6C3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27:06.296" v="1268"/>
          <ac:spMkLst>
            <pc:docMk/>
            <pc:sldMk cId="3991425888" sldId="263"/>
            <ac:spMk id="20" creationId="{B649E800-A5C8-49A0-A453-ED537DA3156A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6:27:06.296" v="1268"/>
          <ac:spMkLst>
            <pc:docMk/>
            <pc:sldMk cId="3991425888" sldId="263"/>
            <ac:spMk id="21" creationId="{8BA67DD7-B75D-4A30-90A4-EEA9F64AF11B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27:06.312" v="1269"/>
          <ac:spMkLst>
            <pc:docMk/>
            <pc:sldMk cId="3991425888" sldId="263"/>
            <ac:spMk id="23" creationId="{0B761509-3B9A-49A6-A84B-C3D86811697D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6:27:06.312" v="1269"/>
          <ac:spMkLst>
            <pc:docMk/>
            <pc:sldMk cId="3991425888" sldId="263"/>
            <ac:spMk id="24" creationId="{91DE43FD-EB47-414A-B0AB-169B0FFFA527}"/>
          </ac:spMkLst>
        </pc:spChg>
        <pc:grpChg chg="add del">
          <ac:chgData name="Цветелина Йорданова 02" userId="S::cvetelinayordanova02@ppmgsh.com::05c21411-bf86-4a66-a234-349e5d1fd7ad" providerId="AD" clId="Web-{DA2452B1-4583-498D-B6CE-F48513FA2DC3}" dt="2024-01-10T16:27:06.296" v="1268"/>
          <ac:grpSpMkLst>
            <pc:docMk/>
            <pc:sldMk cId="3991425888" sldId="263"/>
            <ac:grpSpMk id="17" creationId="{E8C5FC48-0A3C-4D6D-A0D5-EEE93213DBBE}"/>
          </ac:grpSpMkLst>
        </pc:grpChg>
        <pc:grpChg chg="add">
          <ac:chgData name="Цветелина Йорданова 02" userId="S::cvetelinayordanova02@ppmgsh.com::05c21411-bf86-4a66-a234-349e5d1fd7ad" providerId="AD" clId="Web-{DA2452B1-4583-498D-B6CE-F48513FA2DC3}" dt="2024-01-10T16:27:06.312" v="1269"/>
          <ac:grpSpMkLst>
            <pc:docMk/>
            <pc:sldMk cId="3991425888" sldId="263"/>
            <ac:grpSpMk id="25" creationId="{D3706AFB-4AF0-430C-8FBE-C38C0F839661}"/>
          </ac:grpSpMkLst>
        </pc:grpChg>
        <pc:picChg chg="add mod ord">
          <ac:chgData name="Цветелина Йорданова 02" userId="S::cvetelinayordanova02@ppmgsh.com::05c21411-bf86-4a66-a234-349e5d1fd7ad" providerId="AD" clId="Web-{DA2452B1-4583-498D-B6CE-F48513FA2DC3}" dt="2024-01-10T16:27:06.312" v="1269"/>
          <ac:picMkLst>
            <pc:docMk/>
            <pc:sldMk cId="3991425888" sldId="263"/>
            <ac:picMk id="4" creationId="{A43618A2-C596-E715-8B5B-FD477129DD8D}"/>
          </ac:picMkLst>
        </pc:picChg>
        <pc:picChg chg="add mod">
          <ac:chgData name="Цветелина Йорданова 02" userId="S::cvetelinayordanova02@ppmgsh.com::05c21411-bf86-4a66-a234-349e5d1fd7ad" providerId="AD" clId="Web-{DA2452B1-4583-498D-B6CE-F48513FA2DC3}" dt="2024-01-10T16:27:15.109" v="1271" actId="1076"/>
          <ac:picMkLst>
            <pc:docMk/>
            <pc:sldMk cId="3991425888" sldId="263"/>
            <ac:picMk id="6" creationId="{DB8C0D06-9D82-9ABA-068E-D0F6A7570A53}"/>
          </ac:picMkLst>
        </pc:picChg>
      </pc:sldChg>
      <pc:sldChg chg="addSp delSp modSp new mod setBg">
        <pc:chgData name="Цветелина Йорданова 02" userId="S::cvetelinayordanova02@ppmgsh.com::05c21411-bf86-4a66-a234-349e5d1fd7ad" providerId="AD" clId="Web-{DA2452B1-4583-498D-B6CE-F48513FA2DC3}" dt="2024-01-10T17:17:51.349" v="1466" actId="1076"/>
        <pc:sldMkLst>
          <pc:docMk/>
          <pc:sldMk cId="841812732" sldId="264"/>
        </pc:sldMkLst>
        <pc:spChg chg="del">
          <ac:chgData name="Цветелина Йорданова 02" userId="S::cvetelinayordanova02@ppmgsh.com::05c21411-bf86-4a66-a234-349e5d1fd7ad" providerId="AD" clId="Web-{DA2452B1-4583-498D-B6CE-F48513FA2DC3}" dt="2024-01-10T17:11:20.592" v="1276"/>
          <ac:spMkLst>
            <pc:docMk/>
            <pc:sldMk cId="841812732" sldId="264"/>
            <ac:spMk id="2" creationId="{2EC2A42F-8739-E1B6-74F0-0128EBB2E6C7}"/>
          </ac:spMkLst>
        </pc:spChg>
        <pc:spChg chg="del">
          <ac:chgData name="Цветелина Йорданова 02" userId="S::cvetelinayordanova02@ppmgsh.com::05c21411-bf86-4a66-a234-349e5d1fd7ad" providerId="AD" clId="Web-{DA2452B1-4583-498D-B6CE-F48513FA2DC3}" dt="2024-01-10T17:11:25.405" v="1277"/>
          <ac:spMkLst>
            <pc:docMk/>
            <pc:sldMk cId="841812732" sldId="264"/>
            <ac:spMk id="3" creationId="{114E0175-1C61-A0C6-6797-6974E179B201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7:16:42.376" v="1422" actId="20577"/>
          <ac:spMkLst>
            <pc:docMk/>
            <pc:sldMk cId="841812732" sldId="264"/>
            <ac:spMk id="5" creationId="{0750BE5B-E5C5-3892-8CCB-514657475D02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7:17:08.206" v="1438" actId="1076"/>
          <ac:spMkLst>
            <pc:docMk/>
            <pc:sldMk cId="841812732" sldId="264"/>
            <ac:spMk id="7" creationId="{62BA5923-1BCD-37D4-50A9-2BD3418F5E41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7:17:51.349" v="1466" actId="1076"/>
          <ac:spMkLst>
            <pc:docMk/>
            <pc:sldMk cId="841812732" sldId="264"/>
            <ac:spMk id="10" creationId="{300FB533-4B5A-9C65-3316-CB0D63B626E3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16:19.515" v="1415"/>
          <ac:spMkLst>
            <pc:docMk/>
            <pc:sldMk cId="841812732" sldId="264"/>
            <ac:spMk id="15" creationId="{0D7B6173-1D58-48E2-83CF-37350F315F75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16:19.515" v="1415"/>
          <ac:spMkLst>
            <pc:docMk/>
            <pc:sldMk cId="841812732" sldId="264"/>
            <ac:spMk id="17" creationId="{35D813D1-BA6B-40B4-A101-04BB89445561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16:19.515" v="1415"/>
          <ac:spMkLst>
            <pc:docMk/>
            <pc:sldMk cId="841812732" sldId="264"/>
            <ac:spMk id="21" creationId="{21BDEC81-16A7-4451-B893-C15000083B77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16:19.515" v="1415"/>
          <ac:spMkLst>
            <pc:docMk/>
            <pc:sldMk cId="841812732" sldId="264"/>
            <ac:spMk id="23" creationId="{AEA3DFA5-2D7B-4989-8ED7-8321EC114CF1}"/>
          </ac:spMkLst>
        </pc:spChg>
        <pc:picChg chg="add mod ord">
          <ac:chgData name="Цветелина Йорданова 02" userId="S::cvetelinayordanova02@ppmgsh.com::05c21411-bf86-4a66-a234-349e5d1fd7ad" providerId="AD" clId="Web-{DA2452B1-4583-498D-B6CE-F48513FA2DC3}" dt="2024-01-10T17:16:27.594" v="1418" actId="1076"/>
          <ac:picMkLst>
            <pc:docMk/>
            <pc:sldMk cId="841812732" sldId="264"/>
            <ac:picMk id="4" creationId="{F824D661-32B0-FE08-7DF0-0B1F0C829615}"/>
          </ac:picMkLst>
        </pc:picChg>
        <pc:picChg chg="add mod">
          <ac:chgData name="Цветелина Йорданова 02" userId="S::cvetelinayordanova02@ppmgsh.com::05c21411-bf86-4a66-a234-349e5d1fd7ad" providerId="AD" clId="Web-{DA2452B1-4583-498D-B6CE-F48513FA2DC3}" dt="2024-01-10T17:17:12.972" v="1441" actId="1076"/>
          <ac:picMkLst>
            <pc:docMk/>
            <pc:sldMk cId="841812732" sldId="264"/>
            <ac:picMk id="6" creationId="{C4C10582-B16A-BCA0-62EA-25F9585C43A0}"/>
          </ac:picMkLst>
        </pc:picChg>
        <pc:picChg chg="add mod modCrop">
          <ac:chgData name="Цветелина Йорданова 02" userId="S::cvetelinayordanova02@ppmgsh.com::05c21411-bf86-4a66-a234-349e5d1fd7ad" providerId="AD" clId="Web-{DA2452B1-4583-498D-B6CE-F48513FA2DC3}" dt="2024-01-10T17:17:38.004" v="1451"/>
          <ac:picMkLst>
            <pc:docMk/>
            <pc:sldMk cId="841812732" sldId="264"/>
            <ac:picMk id="8" creationId="{3BB54DE9-F5F2-44B7-3FCF-64CDBB667584}"/>
          </ac:picMkLst>
        </pc:picChg>
        <pc:picChg chg="add mod">
          <ac:chgData name="Цветелина Йорданова 02" userId="S::cvetelinayordanova02@ppmgsh.com::05c21411-bf86-4a66-a234-349e5d1fd7ad" providerId="AD" clId="Web-{DA2452B1-4583-498D-B6CE-F48513FA2DC3}" dt="2024-01-10T17:17:23.707" v="1447" actId="1076"/>
          <ac:picMkLst>
            <pc:docMk/>
            <pc:sldMk cId="841812732" sldId="264"/>
            <ac:picMk id="9" creationId="{F84A1C88-5D77-B7CA-984C-C3638A0540B1}"/>
          </ac:picMkLst>
        </pc:picChg>
        <pc:picChg chg="add">
          <ac:chgData name="Цветелина Йорданова 02" userId="S::cvetelinayordanova02@ppmgsh.com::05c21411-bf86-4a66-a234-349e5d1fd7ad" providerId="AD" clId="Web-{DA2452B1-4583-498D-B6CE-F48513FA2DC3}" dt="2024-01-10T17:16:19.515" v="1415"/>
          <ac:picMkLst>
            <pc:docMk/>
            <pc:sldMk cId="841812732" sldId="264"/>
            <ac:picMk id="19" creationId="{B0DAC8FB-A162-44E3-A606-C855A03A5B09}"/>
          </ac:picMkLst>
        </pc:picChg>
      </pc:sldChg>
      <pc:sldChg chg="addSp delSp modSp new mod setBg">
        <pc:chgData name="Цветелина Йорданова 02" userId="S::cvetelinayordanova02@ppmgsh.com::05c21411-bf86-4a66-a234-349e5d1fd7ad" providerId="AD" clId="Web-{DA2452B1-4583-498D-B6CE-F48513FA2DC3}" dt="2024-01-10T17:27:09.756" v="1589" actId="20577"/>
        <pc:sldMkLst>
          <pc:docMk/>
          <pc:sldMk cId="3545303649" sldId="265"/>
        </pc:sldMkLst>
        <pc:spChg chg="del mod">
          <ac:chgData name="Цветелина Йорданова 02" userId="S::cvetelinayordanova02@ppmgsh.com::05c21411-bf86-4a66-a234-349e5d1fd7ad" providerId="AD" clId="Web-{DA2452B1-4583-498D-B6CE-F48513FA2DC3}" dt="2024-01-10T17:24:00.901" v="1473"/>
          <ac:spMkLst>
            <pc:docMk/>
            <pc:sldMk cId="3545303649" sldId="265"/>
            <ac:spMk id="2" creationId="{284AF84F-7FD4-4DB7-0928-2C6822C4BB3A}"/>
          </ac:spMkLst>
        </pc:spChg>
        <pc:spChg chg="del">
          <ac:chgData name="Цветелина Йорданова 02" userId="S::cvetelinayordanova02@ppmgsh.com::05c21411-bf86-4a66-a234-349e5d1fd7ad" providerId="AD" clId="Web-{DA2452B1-4583-498D-B6CE-F48513FA2DC3}" dt="2024-01-10T17:23:44.853" v="1468"/>
          <ac:spMkLst>
            <pc:docMk/>
            <pc:sldMk cId="3545303649" sldId="265"/>
            <ac:spMk id="3" creationId="{19D271FF-69D3-9A61-2D21-54CF26FE7B63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4:36.341" v="1476"/>
          <ac:spMkLst>
            <pc:docMk/>
            <pc:sldMk cId="3545303649" sldId="265"/>
            <ac:spMk id="8" creationId="{63F3CAC7-DC96-C8FC-B355-D1A47045488E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4:29.153" v="1475"/>
          <ac:spMkLst>
            <pc:docMk/>
            <pc:sldMk cId="3545303649" sldId="265"/>
            <ac:spMk id="12" creationId="{6570CC06-DB21-401C-BCF8-AAC5FF550D29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4:29.153" v="1475"/>
          <ac:spMkLst>
            <pc:docMk/>
            <pc:sldMk cId="3545303649" sldId="265"/>
            <ac:spMk id="14" creationId="{15B998FC-4B98-4A07-B159-9E629180AF40}"/>
          </ac:spMkLst>
        </pc:spChg>
        <pc:spChg chg="add mod ord">
          <ac:chgData name="Цветелина Йорданова 02" userId="S::cvetelinayordanova02@ppmgsh.com::05c21411-bf86-4a66-a234-349e5d1fd7ad" providerId="AD" clId="Web-{DA2452B1-4583-498D-B6CE-F48513FA2DC3}" dt="2024-01-10T17:27:09.756" v="1589" actId="20577"/>
          <ac:spMkLst>
            <pc:docMk/>
            <pc:sldMk cId="3545303649" sldId="265"/>
            <ac:spMk id="18" creationId="{40C59771-70C3-CD0A-FEE5-F66A600F7CF4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6:08.674" v="1532"/>
          <ac:spMkLst>
            <pc:docMk/>
            <pc:sldMk cId="3545303649" sldId="265"/>
            <ac:spMk id="21" creationId="{42E59424-33E1-4F37-8425-9F113921968C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6:08.674" v="1532"/>
          <ac:spMkLst>
            <pc:docMk/>
            <pc:sldMk cId="3545303649" sldId="265"/>
            <ac:spMk id="23" creationId="{9694F8A0-A600-40AB-84BE-03637A1D71FD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6:08.674" v="1532"/>
          <ac:spMkLst>
            <pc:docMk/>
            <pc:sldMk cId="3545303649" sldId="265"/>
            <ac:spMk id="25" creationId="{00FB22BA-072B-424B-82FA-D1F0DC084160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5:25.781" v="1527"/>
          <ac:spMkLst>
            <pc:docMk/>
            <pc:sldMk cId="3545303649" sldId="265"/>
            <ac:spMk id="30" creationId="{43FCDA63-538C-4FB3-911D-7DF75B5993C9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5:25.781" v="1527"/>
          <ac:spMkLst>
            <pc:docMk/>
            <pc:sldMk cId="3545303649" sldId="265"/>
            <ac:spMk id="32" creationId="{C0F36B17-8009-453B-9C49-36A9D6F9D0EC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5:39.766" v="1529"/>
          <ac:spMkLst>
            <pc:docMk/>
            <pc:sldMk cId="3545303649" sldId="265"/>
            <ac:spMk id="34" creationId="{8B4CCFEE-78C3-492E-93EB-649F7548F38A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6:08.674" v="1531"/>
          <ac:spMkLst>
            <pc:docMk/>
            <pc:sldMk cId="3545303649" sldId="265"/>
            <ac:spMk id="36" creationId="{98DE6C44-43F8-4DE4-AB81-66853FFEA09A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6:08.674" v="1531"/>
          <ac:spMkLst>
            <pc:docMk/>
            <pc:sldMk cId="3545303649" sldId="265"/>
            <ac:spMk id="37" creationId="{A3C210E6-A35A-4F68-8D60-801A019C75B8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6:08.674" v="1531"/>
          <ac:spMkLst>
            <pc:docMk/>
            <pc:sldMk cId="3545303649" sldId="265"/>
            <ac:spMk id="38" creationId="{2409529B-9B56-4F10-BE4D-F934DB89E57E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6:08.674" v="1531"/>
          <ac:spMkLst>
            <pc:docMk/>
            <pc:sldMk cId="3545303649" sldId="265"/>
            <ac:spMk id="39" creationId="{AC0D06B0-F19C-459E-B221-A34B506FB5E3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6:08.674" v="1531"/>
          <ac:spMkLst>
            <pc:docMk/>
            <pc:sldMk cId="3545303649" sldId="265"/>
            <ac:spMk id="40" creationId="{345B26DA-1C6B-4C66-81C9-9C1877FC2DB1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26:08.674" v="1532"/>
          <ac:spMkLst>
            <pc:docMk/>
            <pc:sldMk cId="3545303649" sldId="265"/>
            <ac:spMk id="42" creationId="{9716D72B-0D25-43A5-8554-C535E5118D3B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26:08.674" v="1532"/>
          <ac:spMkLst>
            <pc:docMk/>
            <pc:sldMk cId="3545303649" sldId="265"/>
            <ac:spMk id="43" creationId="{3FCFB1DE-0B7E-48CC-BA90-B2AB0889F9D6}"/>
          </ac:spMkLst>
        </pc:spChg>
        <pc:picChg chg="add mod ord">
          <ac:chgData name="Цветелина Йорданова 02" userId="S::cvetelinayordanova02@ppmgsh.com::05c21411-bf86-4a66-a234-349e5d1fd7ad" providerId="AD" clId="Web-{DA2452B1-4583-498D-B6CE-F48513FA2DC3}" dt="2024-01-10T17:26:08.674" v="1532"/>
          <ac:picMkLst>
            <pc:docMk/>
            <pc:sldMk cId="3545303649" sldId="265"/>
            <ac:picMk id="4" creationId="{9338A5C3-DA36-587A-27FE-83D4A4D01A43}"/>
          </ac:picMkLst>
        </pc:picChg>
        <pc:picChg chg="add mod ord">
          <ac:chgData name="Цветелина Йорданова 02" userId="S::cvetelinayordanova02@ppmgsh.com::05c21411-bf86-4a66-a234-349e5d1fd7ad" providerId="AD" clId="Web-{DA2452B1-4583-498D-B6CE-F48513FA2DC3}" dt="2024-01-10T17:26:08.674" v="1532"/>
          <ac:picMkLst>
            <pc:docMk/>
            <pc:sldMk cId="3545303649" sldId="265"/>
            <ac:picMk id="5" creationId="{318F8DEC-FDCA-C5DD-D8E4-4E826CD850AE}"/>
          </ac:picMkLst>
        </pc:picChg>
        <pc:picChg chg="add mod ord">
          <ac:chgData name="Цветелина Йорданова 02" userId="S::cvetelinayordanova02@ppmgsh.com::05c21411-bf86-4a66-a234-349e5d1fd7ad" providerId="AD" clId="Web-{DA2452B1-4583-498D-B6CE-F48513FA2DC3}" dt="2024-01-10T17:26:08.674" v="1532"/>
          <ac:picMkLst>
            <pc:docMk/>
            <pc:sldMk cId="3545303649" sldId="265"/>
            <ac:picMk id="6" creationId="{31C5D603-039E-4D34-B695-E470B42C6C99}"/>
          </ac:picMkLst>
        </pc:picChg>
        <pc:picChg chg="add mod ord">
          <ac:chgData name="Цветелина Йорданова 02" userId="S::cvetelinayordanova02@ppmgsh.com::05c21411-bf86-4a66-a234-349e5d1fd7ad" providerId="AD" clId="Web-{DA2452B1-4583-498D-B6CE-F48513FA2DC3}" dt="2024-01-10T17:26:08.674" v="1532"/>
          <ac:picMkLst>
            <pc:docMk/>
            <pc:sldMk cId="3545303649" sldId="265"/>
            <ac:picMk id="7" creationId="{49BCE677-F7C5-7332-11B9-AD0BF56B9221}"/>
          </ac:picMkLst>
        </pc:picChg>
      </pc:sldChg>
      <pc:sldChg chg="addSp delSp modSp new mod setBg">
        <pc:chgData name="Цветелина Йорданова 02" userId="S::cvetelinayordanova02@ppmgsh.com::05c21411-bf86-4a66-a234-349e5d1fd7ad" providerId="AD" clId="Web-{DA2452B1-4583-498D-B6CE-F48513FA2DC3}" dt="2024-01-10T17:40:13.769" v="1729" actId="20577"/>
        <pc:sldMkLst>
          <pc:docMk/>
          <pc:sldMk cId="4190410338" sldId="266"/>
        </pc:sldMkLst>
        <pc:spChg chg="del">
          <ac:chgData name="Цветелина Йорданова 02" userId="S::cvetelinayordanova02@ppmgsh.com::05c21411-bf86-4a66-a234-349e5d1fd7ad" providerId="AD" clId="Web-{DA2452B1-4583-498D-B6CE-F48513FA2DC3}" dt="2024-01-10T17:27:17.506" v="1591"/>
          <ac:spMkLst>
            <pc:docMk/>
            <pc:sldMk cId="4190410338" sldId="266"/>
            <ac:spMk id="2" creationId="{C5744D5B-51BB-C25C-A0CA-C90CBD9E48AA}"/>
          </ac:spMkLst>
        </pc:spChg>
        <pc:spChg chg="mod ord">
          <ac:chgData name="Цветелина Йорданова 02" userId="S::cvetelinayordanova02@ppmgsh.com::05c21411-bf86-4a66-a234-349e5d1fd7ad" providerId="AD" clId="Web-{DA2452B1-4583-498D-B6CE-F48513FA2DC3}" dt="2024-01-10T17:40:13.769" v="1729" actId="20577"/>
          <ac:spMkLst>
            <pc:docMk/>
            <pc:sldMk cId="4190410338" sldId="266"/>
            <ac:spMk id="3" creationId="{14CB19E2-F4FC-8F20-2CF8-3AD02561D5E4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9:03.512" v="1673"/>
          <ac:spMkLst>
            <pc:docMk/>
            <pc:sldMk cId="4190410338" sldId="266"/>
            <ac:spMk id="9" creationId="{C681C32C-7AFC-4BB3-9088-65CBDFC5D1C2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9:03.512" v="1673"/>
          <ac:spMkLst>
            <pc:docMk/>
            <pc:sldMk cId="4190410338" sldId="266"/>
            <ac:spMk id="11" creationId="{199C0ED0-69DE-4C31-A5CF-E2A46FD30226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29:03.512" v="1673"/>
          <ac:spMkLst>
            <pc:docMk/>
            <pc:sldMk cId="4190410338" sldId="266"/>
            <ac:spMk id="13" creationId="{8D42B8BD-40AF-488E-8A79-D7256C917229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29:03.528" v="1674"/>
          <ac:spMkLst>
            <pc:docMk/>
            <pc:sldMk cId="4190410338" sldId="266"/>
            <ac:spMk id="15" creationId="{0570A85B-3810-4F95-97B0-CBF4CCDB381C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29:03.528" v="1674"/>
          <ac:spMkLst>
            <pc:docMk/>
            <pc:sldMk cId="4190410338" sldId="266"/>
            <ac:spMk id="16" creationId="{B082622D-AAF3-4897-8629-FC918530DD86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29:03.528" v="1674"/>
          <ac:spMkLst>
            <pc:docMk/>
            <pc:sldMk cId="4190410338" sldId="266"/>
            <ac:spMk id="17" creationId="{A7457DD9-5A45-400A-AB4B-4B4EDECA25F1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29:03.528" v="1674"/>
          <ac:spMkLst>
            <pc:docMk/>
            <pc:sldMk cId="4190410338" sldId="266"/>
            <ac:spMk id="18" creationId="{441CF7D6-A660-431A-B0BB-140A0D5556B6}"/>
          </ac:spMkLst>
        </pc:spChg>
        <pc:picChg chg="add mod">
          <ac:chgData name="Цветелина Йорданова 02" userId="S::cvetelinayordanova02@ppmgsh.com::05c21411-bf86-4a66-a234-349e5d1fd7ad" providerId="AD" clId="Web-{DA2452B1-4583-498D-B6CE-F48513FA2DC3}" dt="2024-01-10T17:29:03.528" v="1674"/>
          <ac:picMkLst>
            <pc:docMk/>
            <pc:sldMk cId="4190410338" sldId="266"/>
            <ac:picMk id="4" creationId="{46BEBD55-EB06-7ED2-BF9E-1CF650B9F613}"/>
          </ac:picMkLst>
        </pc:picChg>
      </pc:sldChg>
      <pc:sldChg chg="addSp delSp modSp new mod setBg">
        <pc:chgData name="Цветелина Йорданова 02" userId="S::cvetelinayordanova02@ppmgsh.com::05c21411-bf86-4a66-a234-349e5d1fd7ad" providerId="AD" clId="Web-{DA2452B1-4583-498D-B6CE-F48513FA2DC3}" dt="2024-01-10T20:50:39.590" v="2448" actId="20577"/>
        <pc:sldMkLst>
          <pc:docMk/>
          <pc:sldMk cId="1086975296" sldId="267"/>
        </pc:sldMkLst>
        <pc:spChg chg="del">
          <ac:chgData name="Цветелина Йорданова 02" userId="S::cvetelinayordanova02@ppmgsh.com::05c21411-bf86-4a66-a234-349e5d1fd7ad" providerId="AD" clId="Web-{DA2452B1-4583-498D-B6CE-F48513FA2DC3}" dt="2024-01-10T17:52:42.420" v="1735"/>
          <ac:spMkLst>
            <pc:docMk/>
            <pc:sldMk cId="1086975296" sldId="267"/>
            <ac:spMk id="2" creationId="{DBD8DD59-D13C-4FDB-2589-E554838772AF}"/>
          </ac:spMkLst>
        </pc:spChg>
        <pc:spChg chg="del">
          <ac:chgData name="Цветелина Йорданова 02" userId="S::cvetelinayordanova02@ppmgsh.com::05c21411-bf86-4a66-a234-349e5d1fd7ad" providerId="AD" clId="Web-{DA2452B1-4583-498D-B6CE-F48513FA2DC3}" dt="2024-01-10T17:52:31.951" v="1731"/>
          <ac:spMkLst>
            <pc:docMk/>
            <pc:sldMk cId="1086975296" sldId="267"/>
            <ac:spMk id="3" creationId="{693D0311-F370-4320-DB4E-DB1D6F994D3C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20:50:16.855" v="2446" actId="20577"/>
          <ac:spMkLst>
            <pc:docMk/>
            <pc:sldMk cId="1086975296" sldId="267"/>
            <ac:spMk id="6" creationId="{F499EAD8-3520-74C6-64EB-0CCF7C985BAB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20:50:39.590" v="2448" actId="20577"/>
          <ac:spMkLst>
            <pc:docMk/>
            <pc:sldMk cId="1086975296" sldId="267"/>
            <ac:spMk id="7" creationId="{681E4C0E-2A92-1536-1FB1-ECA018F87195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54:42.818" v="1843"/>
          <ac:spMkLst>
            <pc:docMk/>
            <pc:sldMk cId="1086975296" sldId="267"/>
            <ac:spMk id="11" creationId="{861AF017-741B-4CC0-B7C2-C9B94E5B81FF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54:42.818" v="1843"/>
          <ac:spMkLst>
            <pc:docMk/>
            <pc:sldMk cId="1086975296" sldId="267"/>
            <ac:spMk id="17" creationId="{5FC9E5C3-B8DC-4532-8C1F-4D5331C64C08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54:42.818" v="1843"/>
          <ac:spMkLst>
            <pc:docMk/>
            <pc:sldMk cId="1086975296" sldId="267"/>
            <ac:spMk id="19" creationId="{A2679492-7988-4050-9056-542444452411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7:54:42.818" v="1843"/>
          <ac:spMkLst>
            <pc:docMk/>
            <pc:sldMk cId="1086975296" sldId="267"/>
            <ac:spMk id="20" creationId="{B091B163-7D61-4891-ABCF-5C13D9C418D0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54:32.927" v="1842"/>
          <ac:spMkLst>
            <pc:docMk/>
            <pc:sldMk cId="1086975296" sldId="267"/>
            <ac:spMk id="22" creationId="{861AF017-741B-4CC0-B7C2-C9B94E5B81FF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7:54:32.927" v="1842"/>
          <ac:spMkLst>
            <pc:docMk/>
            <pc:sldMk cId="1086975296" sldId="267"/>
            <ac:spMk id="28" creationId="{5FC9E5C3-B8DC-4532-8C1F-4D5331C64C08}"/>
          </ac:spMkLst>
        </pc:spChg>
        <pc:grpChg chg="add del">
          <ac:chgData name="Цветелина Йорданова 02" userId="S::cvetelinayordanova02@ppmgsh.com::05c21411-bf86-4a66-a234-349e5d1fd7ad" providerId="AD" clId="Web-{DA2452B1-4583-498D-B6CE-F48513FA2DC3}" dt="2024-01-10T17:54:42.818" v="1843"/>
          <ac:grpSpMkLst>
            <pc:docMk/>
            <pc:sldMk cId="1086975296" sldId="267"/>
            <ac:grpSpMk id="13" creationId="{D2A542E6-1924-4FE2-89D1-3CB19468C1F6}"/>
          </ac:grpSpMkLst>
        </pc:grpChg>
        <pc:grpChg chg="add del">
          <ac:chgData name="Цветелина Йорданова 02" userId="S::cvetelinayordanova02@ppmgsh.com::05c21411-bf86-4a66-a234-349e5d1fd7ad" providerId="AD" clId="Web-{DA2452B1-4583-498D-B6CE-F48513FA2DC3}" dt="2024-01-10T17:54:32.927" v="1842"/>
          <ac:grpSpMkLst>
            <pc:docMk/>
            <pc:sldMk cId="1086975296" sldId="267"/>
            <ac:grpSpMk id="24" creationId="{D2A542E6-1924-4FE2-89D1-3CB19468C1F6}"/>
          </ac:grpSpMkLst>
        </pc:grpChg>
        <pc:picChg chg="add mod ord">
          <ac:chgData name="Цветелина Йорданова 02" userId="S::cvetelinayordanova02@ppmgsh.com::05c21411-bf86-4a66-a234-349e5d1fd7ad" providerId="AD" clId="Web-{DA2452B1-4583-498D-B6CE-F48513FA2DC3}" dt="2024-01-10T17:54:42.818" v="1843"/>
          <ac:picMkLst>
            <pc:docMk/>
            <pc:sldMk cId="1086975296" sldId="267"/>
            <ac:picMk id="4" creationId="{94BCAF7B-2B68-7271-B09A-76A7D8EC5AFA}"/>
          </ac:picMkLst>
        </pc:picChg>
        <pc:picChg chg="add mod">
          <ac:chgData name="Цветелина Йорданова 02" userId="S::cvetelinayordanova02@ppmgsh.com::05c21411-bf86-4a66-a234-349e5d1fd7ad" providerId="AD" clId="Web-{DA2452B1-4583-498D-B6CE-F48513FA2DC3}" dt="2024-01-10T17:54:42.818" v="1843"/>
          <ac:picMkLst>
            <pc:docMk/>
            <pc:sldMk cId="1086975296" sldId="267"/>
            <ac:picMk id="5" creationId="{99C1358A-B33B-B448-3605-31250F8E2768}"/>
          </ac:picMkLst>
        </pc:picChg>
        <pc:cxnChg chg="add">
          <ac:chgData name="Цветелина Йорданова 02" userId="S::cvetelinayordanova02@ppmgsh.com::05c21411-bf86-4a66-a234-349e5d1fd7ad" providerId="AD" clId="Web-{DA2452B1-4583-498D-B6CE-F48513FA2DC3}" dt="2024-01-10T17:54:42.818" v="1843"/>
          <ac:cxnSpMkLst>
            <pc:docMk/>
            <pc:sldMk cId="1086975296" sldId="267"/>
            <ac:cxnSpMk id="26" creationId="{C49DA8F6-BCC1-4447-B54C-57856834B94B}"/>
          </ac:cxnSpMkLst>
        </pc:cxnChg>
      </pc:sldChg>
      <pc:sldChg chg="addSp delSp modSp new mod setBg">
        <pc:chgData name="Цветелина Йорданова 02" userId="S::cvetelinayordanova02@ppmgsh.com::05c21411-bf86-4a66-a234-349e5d1fd7ad" providerId="AD" clId="Web-{DA2452B1-4583-498D-B6CE-F48513FA2DC3}" dt="2024-01-10T18:59:26.177" v="2039" actId="20577"/>
        <pc:sldMkLst>
          <pc:docMk/>
          <pc:sldMk cId="4051382513" sldId="268"/>
        </pc:sldMkLst>
        <pc:spChg chg="mod ord">
          <ac:chgData name="Цветелина Йорданова 02" userId="S::cvetelinayordanova02@ppmgsh.com::05c21411-bf86-4a66-a234-349e5d1fd7ad" providerId="AD" clId="Web-{DA2452B1-4583-498D-B6CE-F48513FA2DC3}" dt="2024-01-10T18:59:06.863" v="2036"/>
          <ac:spMkLst>
            <pc:docMk/>
            <pc:sldMk cId="4051382513" sldId="268"/>
            <ac:spMk id="2" creationId="{0DAA7203-46C5-4212-EE98-0AE49037FE02}"/>
          </ac:spMkLst>
        </pc:spChg>
        <pc:spChg chg="del">
          <ac:chgData name="Цветелина Йорданова 02" userId="S::cvetelinayordanova02@ppmgsh.com::05c21411-bf86-4a66-a234-349e5d1fd7ad" providerId="AD" clId="Web-{DA2452B1-4583-498D-B6CE-F48513FA2DC3}" dt="2024-01-10T18:58:17.204" v="1975"/>
          <ac:spMkLst>
            <pc:docMk/>
            <pc:sldMk cId="4051382513" sldId="268"/>
            <ac:spMk id="3" creationId="{0CFB10BA-6AD7-B561-BDFA-E8E66E89B441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8:59:26.177" v="2039" actId="20577"/>
          <ac:spMkLst>
            <pc:docMk/>
            <pc:sldMk cId="4051382513" sldId="268"/>
            <ac:spMk id="5" creationId="{D1FD2FB8-A7DF-2FAF-FDF2-5D993667709D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8:59:06.863" v="2036"/>
          <ac:spMkLst>
            <pc:docMk/>
            <pc:sldMk cId="4051382513" sldId="268"/>
            <ac:spMk id="10" creationId="{04812C46-200A-4DEB-A05E-3ED6C68C2387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8:59:06.863" v="2036"/>
          <ac:spMkLst>
            <pc:docMk/>
            <pc:sldMk cId="4051382513" sldId="268"/>
            <ac:spMk id="12" creationId="{D1EA859B-E555-4109-94F3-6700E046E008}"/>
          </ac:spMkLst>
        </pc:spChg>
        <pc:picChg chg="add mod ord">
          <ac:chgData name="Цветелина Йорданова 02" userId="S::cvetelinayordanova02@ppmgsh.com::05c21411-bf86-4a66-a234-349e5d1fd7ad" providerId="AD" clId="Web-{DA2452B1-4583-498D-B6CE-F48513FA2DC3}" dt="2024-01-10T18:59:06.863" v="2036"/>
          <ac:picMkLst>
            <pc:docMk/>
            <pc:sldMk cId="4051382513" sldId="268"/>
            <ac:picMk id="4" creationId="{009AF968-B05D-BDF4-8D78-B5F5C1C91CAE}"/>
          </ac:picMkLst>
        </pc:picChg>
      </pc:sldChg>
      <pc:sldChg chg="addSp delSp modSp new mod setBg">
        <pc:chgData name="Цветелина Йорданова 02" userId="S::cvetelinayordanova02@ppmgsh.com::05c21411-bf86-4a66-a234-349e5d1fd7ad" providerId="AD" clId="Web-{DA2452B1-4583-498D-B6CE-F48513FA2DC3}" dt="2024-01-10T18:03:20.425" v="1964" actId="1076"/>
        <pc:sldMkLst>
          <pc:docMk/>
          <pc:sldMk cId="320974136" sldId="269"/>
        </pc:sldMkLst>
        <pc:spChg chg="del">
          <ac:chgData name="Цветелина Йорданова 02" userId="S::cvetelinayordanova02@ppmgsh.com::05c21411-bf86-4a66-a234-349e5d1fd7ad" providerId="AD" clId="Web-{DA2452B1-4583-498D-B6CE-F48513FA2DC3}" dt="2024-01-10T18:02:41.532" v="1952"/>
          <ac:spMkLst>
            <pc:docMk/>
            <pc:sldMk cId="320974136" sldId="269"/>
            <ac:spMk id="2" creationId="{E0E91320-A81C-4BB9-713A-C66FA3235233}"/>
          </ac:spMkLst>
        </pc:spChg>
        <pc:spChg chg="mod">
          <ac:chgData name="Цветелина Йорданова 02" userId="S::cvetelinayordanova02@ppmgsh.com::05c21411-bf86-4a66-a234-349e5d1fd7ad" providerId="AD" clId="Web-{DA2452B1-4583-498D-B6CE-F48513FA2DC3}" dt="2024-01-10T18:03:20.425" v="1964" actId="1076"/>
          <ac:spMkLst>
            <pc:docMk/>
            <pc:sldMk cId="320974136" sldId="269"/>
            <ac:spMk id="3" creationId="{21453B0F-9712-60DA-AACE-BDBEF34A924F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8:03:10.424" v="1962"/>
          <ac:spMkLst>
            <pc:docMk/>
            <pc:sldMk cId="320974136" sldId="269"/>
            <ac:spMk id="9" creationId="{131BAD53-4E89-4F62-BBB7-26359763ED39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8:03:10.424" v="1962"/>
          <ac:spMkLst>
            <pc:docMk/>
            <pc:sldMk cId="320974136" sldId="269"/>
            <ac:spMk id="11" creationId="{62756DA2-40EB-4C6F-B962-5822FFB54FB6}"/>
          </ac:spMkLst>
        </pc:spChg>
        <pc:picChg chg="add mod">
          <ac:chgData name="Цветелина Йорданова 02" userId="S::cvetelinayordanova02@ppmgsh.com::05c21411-bf86-4a66-a234-349e5d1fd7ad" providerId="AD" clId="Web-{DA2452B1-4583-498D-B6CE-F48513FA2DC3}" dt="2024-01-10T18:03:10.424" v="1962"/>
          <ac:picMkLst>
            <pc:docMk/>
            <pc:sldMk cId="320974136" sldId="269"/>
            <ac:picMk id="4" creationId="{02745DA1-41F3-6B8B-1DE1-0D7540942EC4}"/>
          </ac:picMkLst>
        </pc:picChg>
      </pc:sldChg>
      <pc:sldChg chg="new del">
        <pc:chgData name="Цветелина Йорданова 02" userId="S::cvetelinayordanova02@ppmgsh.com::05c21411-bf86-4a66-a234-349e5d1fd7ad" providerId="AD" clId="Web-{DA2452B1-4583-498D-B6CE-F48513FA2DC3}" dt="2024-01-10T19:01:26.543" v="2096"/>
        <pc:sldMkLst>
          <pc:docMk/>
          <pc:sldMk cId="3581806975" sldId="270"/>
        </pc:sldMkLst>
      </pc:sldChg>
      <pc:sldChg chg="addSp delSp modSp new mod setBg">
        <pc:chgData name="Цветелина Йорданова 02" userId="S::cvetelinayordanova02@ppmgsh.com::05c21411-bf86-4a66-a234-349e5d1fd7ad" providerId="AD" clId="Web-{DA2452B1-4583-498D-B6CE-F48513FA2DC3}" dt="2024-01-10T19:02:05.623" v="2107" actId="1076"/>
        <pc:sldMkLst>
          <pc:docMk/>
          <pc:sldMk cId="759996487" sldId="271"/>
        </pc:sldMkLst>
        <pc:spChg chg="del">
          <ac:chgData name="Цветелина Йорданова 02" userId="S::cvetelinayordanova02@ppmgsh.com::05c21411-bf86-4a66-a234-349e5d1fd7ad" providerId="AD" clId="Web-{DA2452B1-4583-498D-B6CE-F48513FA2DC3}" dt="2024-01-10T18:59:51.428" v="2047"/>
          <ac:spMkLst>
            <pc:docMk/>
            <pc:sldMk cId="759996487" sldId="271"/>
            <ac:spMk id="2" creationId="{ACA93498-BD75-D862-17D0-9250AA5FB9BB}"/>
          </ac:spMkLst>
        </pc:spChg>
        <pc:spChg chg="del">
          <ac:chgData name="Цветелина Йорданова 02" userId="S::cvetelinayordanova02@ppmgsh.com::05c21411-bf86-4a66-a234-349e5d1fd7ad" providerId="AD" clId="Web-{DA2452B1-4583-498D-B6CE-F48513FA2DC3}" dt="2024-01-10T18:59:34.459" v="2041"/>
          <ac:spMkLst>
            <pc:docMk/>
            <pc:sldMk cId="759996487" sldId="271"/>
            <ac:spMk id="3" creationId="{B9636656-05C5-7701-5173-B09E4F18D62D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8:59:58.835" v="2051"/>
          <ac:spMkLst>
            <pc:docMk/>
            <pc:sldMk cId="759996487" sldId="271"/>
            <ac:spMk id="6" creationId="{13581BFA-FC66-89F2-8DB8-7185FFE9023A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9:01:22.527" v="2095" actId="20577"/>
          <ac:spMkLst>
            <pc:docMk/>
            <pc:sldMk cId="759996487" sldId="271"/>
            <ac:spMk id="7" creationId="{6DB02F7C-672E-E237-90ED-70CEE58FC7AE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9:01:10.792" v="2092"/>
          <ac:spMkLst>
            <pc:docMk/>
            <pc:sldMk cId="759996487" sldId="271"/>
            <ac:spMk id="12" creationId="{C3896A03-3945-419A-B66B-4EE266EDD152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9:01:10.792" v="2092"/>
          <ac:spMkLst>
            <pc:docMk/>
            <pc:sldMk cId="759996487" sldId="271"/>
            <ac:spMk id="14" creationId="{B34F5AD2-EDBD-4BBD-A55C-EAFFD0C7097A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9:01:10.792" v="2092"/>
          <ac:spMkLst>
            <pc:docMk/>
            <pc:sldMk cId="759996487" sldId="271"/>
            <ac:spMk id="16" creationId="{450D3AD2-FA80-415F-A9CE-54D884561CD7}"/>
          </ac:spMkLst>
        </pc:spChg>
        <pc:picChg chg="add mod ord">
          <ac:chgData name="Цветелина Йорданова 02" userId="S::cvetelinayordanova02@ppmgsh.com::05c21411-bf86-4a66-a234-349e5d1fd7ad" providerId="AD" clId="Web-{DA2452B1-4583-498D-B6CE-F48513FA2DC3}" dt="2024-01-10T19:01:10.792" v="2092"/>
          <ac:picMkLst>
            <pc:docMk/>
            <pc:sldMk cId="759996487" sldId="271"/>
            <ac:picMk id="4" creationId="{A97AB628-4007-302D-B403-DB5377AAE6F7}"/>
          </ac:picMkLst>
        </pc:picChg>
        <pc:picChg chg="add del mod">
          <ac:chgData name="Цветелина Йорданова 02" userId="S::cvetelinayordanova02@ppmgsh.com::05c21411-bf86-4a66-a234-349e5d1fd7ad" providerId="AD" clId="Web-{DA2452B1-4583-498D-B6CE-F48513FA2DC3}" dt="2024-01-10T19:01:56.185" v="2102"/>
          <ac:picMkLst>
            <pc:docMk/>
            <pc:sldMk cId="759996487" sldId="271"/>
            <ac:picMk id="5" creationId="{E7515776-2CC4-A59D-D5FE-7E74FCB22166}"/>
          </ac:picMkLst>
        </pc:picChg>
        <pc:picChg chg="add mod">
          <ac:chgData name="Цветелина Йорданова 02" userId="S::cvetelinayordanova02@ppmgsh.com::05c21411-bf86-4a66-a234-349e5d1fd7ad" providerId="AD" clId="Web-{DA2452B1-4583-498D-B6CE-F48513FA2DC3}" dt="2024-01-10T19:02:05.623" v="2107" actId="1076"/>
          <ac:picMkLst>
            <pc:docMk/>
            <pc:sldMk cId="759996487" sldId="271"/>
            <ac:picMk id="8" creationId="{6FB1E34C-2889-CC6D-C9DC-689B9A82EBA8}"/>
          </ac:picMkLst>
        </pc:picChg>
      </pc:sldChg>
      <pc:sldChg chg="addSp delSp modSp new mod setBg setClrOvrMap">
        <pc:chgData name="Цветелина Йорданова 02" userId="S::cvetelinayordanova02@ppmgsh.com::05c21411-bf86-4a66-a234-349e5d1fd7ad" providerId="AD" clId="Web-{DA2452B1-4583-498D-B6CE-F48513FA2DC3}" dt="2024-01-10T19:09:07.333" v="2363" actId="1076"/>
        <pc:sldMkLst>
          <pc:docMk/>
          <pc:sldMk cId="860280944" sldId="272"/>
        </pc:sldMkLst>
        <pc:spChg chg="del">
          <ac:chgData name="Цветелина Йорданова 02" userId="S::cvetelinayordanova02@ppmgsh.com::05c21411-bf86-4a66-a234-349e5d1fd7ad" providerId="AD" clId="Web-{DA2452B1-4583-498D-B6CE-F48513FA2DC3}" dt="2024-01-10T19:05:53.885" v="2126"/>
          <ac:spMkLst>
            <pc:docMk/>
            <pc:sldMk cId="860280944" sldId="272"/>
            <ac:spMk id="2" creationId="{C697D96F-1ABB-8860-C321-84180AF81C4A}"/>
          </ac:spMkLst>
        </pc:spChg>
        <pc:spChg chg="del">
          <ac:chgData name="Цветелина Йорданова 02" userId="S::cvetelinayordanova02@ppmgsh.com::05c21411-bf86-4a66-a234-349e5d1fd7ad" providerId="AD" clId="Web-{DA2452B1-4583-498D-B6CE-F48513FA2DC3}" dt="2024-01-10T19:01:33.278" v="2098"/>
          <ac:spMkLst>
            <pc:docMk/>
            <pc:sldMk cId="860280944" sldId="272"/>
            <ac:spMk id="3" creationId="{F6465B63-1883-E2EC-BF57-CC3F53EBAA83}"/>
          </ac:spMkLst>
        </pc:spChg>
        <pc:spChg chg="add del mod">
          <ac:chgData name="Цветелина Йорданова 02" userId="S::cvetelinayordanova02@ppmgsh.com::05c21411-bf86-4a66-a234-349e5d1fd7ad" providerId="AD" clId="Web-{DA2452B1-4583-498D-B6CE-F48513FA2DC3}" dt="2024-01-10T19:06:26.778" v="2139"/>
          <ac:spMkLst>
            <pc:docMk/>
            <pc:sldMk cId="860280944" sldId="272"/>
            <ac:spMk id="12" creationId="{9CE9F301-4C5E-DA28-A9C6-D2CE57105381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9:06:00.386" v="2130"/>
          <ac:spMkLst>
            <pc:docMk/>
            <pc:sldMk cId="860280944" sldId="272"/>
            <ac:spMk id="13" creationId="{86DB78F4-5E21-147D-6CEB-53D568769BD0}"/>
          </ac:spMkLst>
        </pc:spChg>
        <pc:spChg chg="add del">
          <ac:chgData name="Цветелина Йорданова 02" userId="S::cvetelinayordanova02@ppmgsh.com::05c21411-bf86-4a66-a234-349e5d1fd7ad" providerId="AD" clId="Web-{DA2452B1-4583-498D-B6CE-F48513FA2DC3}" dt="2024-01-10T19:06:59.967" v="2147"/>
          <ac:spMkLst>
            <pc:docMk/>
            <pc:sldMk cId="860280944" sldId="272"/>
            <ac:spMk id="14" creationId="{4E061A21-EEDC-2F43-E720-384771798387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9:06:37.763" v="2145"/>
          <ac:spMkLst>
            <pc:docMk/>
            <pc:sldMk cId="860280944" sldId="272"/>
            <ac:spMk id="15" creationId="{19E301E5-1206-47D0-9CDF-72583D739089}"/>
          </ac:spMkLst>
        </pc:spChg>
        <pc:spChg chg="add mod">
          <ac:chgData name="Цветелина Йорданова 02" userId="S::cvetelinayordanova02@ppmgsh.com::05c21411-bf86-4a66-a234-349e5d1fd7ad" providerId="AD" clId="Web-{DA2452B1-4583-498D-B6CE-F48513FA2DC3}" dt="2024-01-10T19:09:07.333" v="2363" actId="1076"/>
          <ac:spMkLst>
            <pc:docMk/>
            <pc:sldMk cId="860280944" sldId="272"/>
            <ac:spMk id="16" creationId="{A2327C3B-E3E9-9CB3-47DE-1290EDB19F4D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9:06:37.763" v="2145"/>
          <ac:spMkLst>
            <pc:docMk/>
            <pc:sldMk cId="860280944" sldId="272"/>
            <ac:spMk id="17" creationId="{AFA31FBE-7948-4384-B68A-75DEFDC4955A}"/>
          </ac:spMkLst>
        </pc:spChg>
        <pc:picChg chg="add del mod ord">
          <ac:chgData name="Цветелина Йорданова 02" userId="S::cvetelinayordanova02@ppmgsh.com::05c21411-bf86-4a66-a234-349e5d1fd7ad" providerId="AD" clId="Web-{DA2452B1-4583-498D-B6CE-F48513FA2DC3}" dt="2024-01-10T19:05:51.120" v="2122"/>
          <ac:picMkLst>
            <pc:docMk/>
            <pc:sldMk cId="860280944" sldId="272"/>
            <ac:picMk id="4" creationId="{670376D3-51EC-7630-9C7E-8AB99B5FF646}"/>
          </ac:picMkLst>
        </pc:picChg>
        <pc:picChg chg="add del mod">
          <ac:chgData name="Цветелина Йорданова 02" userId="S::cvetelinayordanova02@ppmgsh.com::05c21411-bf86-4a66-a234-349e5d1fd7ad" providerId="AD" clId="Web-{DA2452B1-4583-498D-B6CE-F48513FA2DC3}" dt="2024-01-10T19:01:54.185" v="2101"/>
          <ac:picMkLst>
            <pc:docMk/>
            <pc:sldMk cId="860280944" sldId="272"/>
            <ac:picMk id="5" creationId="{BA16A8C3-B46C-59E0-F8D6-B0F834A83E9F}"/>
          </ac:picMkLst>
        </pc:picChg>
        <pc:picChg chg="add del mod">
          <ac:chgData name="Цветелина Йорданова 02" userId="S::cvetelinayordanova02@ppmgsh.com::05c21411-bf86-4a66-a234-349e5d1fd7ad" providerId="AD" clId="Web-{DA2452B1-4583-498D-B6CE-F48513FA2DC3}" dt="2024-01-10T19:02:12.858" v="2110"/>
          <ac:picMkLst>
            <pc:docMk/>
            <pc:sldMk cId="860280944" sldId="272"/>
            <ac:picMk id="6" creationId="{F9C10B61-D406-17E5-07D0-07B66F68C4BF}"/>
          </ac:picMkLst>
        </pc:picChg>
        <pc:picChg chg="add del mod">
          <ac:chgData name="Цветелина Йорданова 02" userId="S::cvetelinayordanova02@ppmgsh.com::05c21411-bf86-4a66-a234-349e5d1fd7ad" providerId="AD" clId="Web-{DA2452B1-4583-498D-B6CE-F48513FA2DC3}" dt="2024-01-10T19:04:53.585" v="2119"/>
          <ac:picMkLst>
            <pc:docMk/>
            <pc:sldMk cId="860280944" sldId="272"/>
            <ac:picMk id="7" creationId="{873B249E-C6FA-8507-2AE0-06044F405CE8}"/>
          </ac:picMkLst>
        </pc:picChg>
        <pc:picChg chg="add mod">
          <ac:chgData name="Цветелина Йорданова 02" userId="S::cvetelinayordanova02@ppmgsh.com::05c21411-bf86-4a66-a234-349e5d1fd7ad" providerId="AD" clId="Web-{DA2452B1-4583-498D-B6CE-F48513FA2DC3}" dt="2024-01-10T19:06:37.763" v="2145"/>
          <ac:picMkLst>
            <pc:docMk/>
            <pc:sldMk cId="860280944" sldId="272"/>
            <ac:picMk id="8" creationId="{5C29ADF3-39F0-0C31-27A9-89A0A7946EC3}"/>
          </ac:picMkLst>
        </pc:picChg>
        <pc:picChg chg="add mod ord modCrop">
          <ac:chgData name="Цветелина Йорданова 02" userId="S::cvetelinayordanova02@ppmgsh.com::05c21411-bf86-4a66-a234-349e5d1fd7ad" providerId="AD" clId="Web-{DA2452B1-4583-498D-B6CE-F48513FA2DC3}" dt="2024-01-10T19:07:13.218" v="2149"/>
          <ac:picMkLst>
            <pc:docMk/>
            <pc:sldMk cId="860280944" sldId="272"/>
            <ac:picMk id="9" creationId="{D6AECE2E-A4DE-1CE8-33B8-27BE4304612F}"/>
          </ac:picMkLst>
        </pc:picChg>
        <pc:picChg chg="add mod">
          <ac:chgData name="Цветелина Йорданова 02" userId="S::cvetelinayordanova02@ppmgsh.com::05c21411-bf86-4a66-a234-349e5d1fd7ad" providerId="AD" clId="Web-{DA2452B1-4583-498D-B6CE-F48513FA2DC3}" dt="2024-01-10T19:06:37.763" v="2145"/>
          <ac:picMkLst>
            <pc:docMk/>
            <pc:sldMk cId="860280944" sldId="272"/>
            <ac:picMk id="10" creationId="{14003774-277A-C84E-534C-EE4170D28CC6}"/>
          </ac:picMkLst>
        </pc:picChg>
      </pc:sldChg>
      <pc:sldChg chg="addSp delSp modSp new mod setBg">
        <pc:chgData name="Цветелина Йорданова 02" userId="S::cvetelinayordanova02@ppmgsh.com::05c21411-bf86-4a66-a234-349e5d1fd7ad" providerId="AD" clId="Web-{DA2452B1-4583-498D-B6CE-F48513FA2DC3}" dt="2024-01-10T19:20:21.308" v="2415"/>
        <pc:sldMkLst>
          <pc:docMk/>
          <pc:sldMk cId="2634979646" sldId="273"/>
        </pc:sldMkLst>
        <pc:spChg chg="del">
          <ac:chgData name="Цветелина Йорданова 02" userId="S::cvetelinayordanova02@ppmgsh.com::05c21411-bf86-4a66-a234-349e5d1fd7ad" providerId="AD" clId="Web-{DA2452B1-4583-498D-B6CE-F48513FA2DC3}" dt="2024-01-10T19:20:08.697" v="2414"/>
          <ac:spMkLst>
            <pc:docMk/>
            <pc:sldMk cId="2634979646" sldId="273"/>
            <ac:spMk id="2" creationId="{D1F5EBC1-4FE7-6959-F30D-4A65F5859714}"/>
          </ac:spMkLst>
        </pc:spChg>
        <pc:spChg chg="mod ord">
          <ac:chgData name="Цветелина Йорданова 02" userId="S::cvetelinayordanova02@ppmgsh.com::05c21411-bf86-4a66-a234-349e5d1fd7ad" providerId="AD" clId="Web-{DA2452B1-4583-498D-B6CE-F48513FA2DC3}" dt="2024-01-10T19:20:21.308" v="2415"/>
          <ac:spMkLst>
            <pc:docMk/>
            <pc:sldMk cId="2634979646" sldId="273"/>
            <ac:spMk id="3" creationId="{0C62C84F-98EF-CF11-B584-4916319F4999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9:20:21.308" v="2415"/>
          <ac:spMkLst>
            <pc:docMk/>
            <pc:sldMk cId="2634979646" sldId="273"/>
            <ac:spMk id="9" creationId="{B1595A09-E336-4D1B-9B3A-06A2287A54E2}"/>
          </ac:spMkLst>
        </pc:spChg>
        <pc:spChg chg="add">
          <ac:chgData name="Цветелина Йорданова 02" userId="S::cvetelinayordanova02@ppmgsh.com::05c21411-bf86-4a66-a234-349e5d1fd7ad" providerId="AD" clId="Web-{DA2452B1-4583-498D-B6CE-F48513FA2DC3}" dt="2024-01-10T19:20:21.308" v="2415"/>
          <ac:spMkLst>
            <pc:docMk/>
            <pc:sldMk cId="2634979646" sldId="273"/>
            <ac:spMk id="11" creationId="{3540989C-C7B8-473B-BF87-6F2DA6A90006}"/>
          </ac:spMkLst>
        </pc:spChg>
        <pc:picChg chg="add mod">
          <ac:chgData name="Цветелина Йорданова 02" userId="S::cvetelinayordanova02@ppmgsh.com::05c21411-bf86-4a66-a234-349e5d1fd7ad" providerId="AD" clId="Web-{DA2452B1-4583-498D-B6CE-F48513FA2DC3}" dt="2024-01-10T19:20:21.308" v="2415"/>
          <ac:picMkLst>
            <pc:docMk/>
            <pc:sldMk cId="2634979646" sldId="273"/>
            <ac:picMk id="4" creationId="{AA1905C5-7A74-AFDF-646C-66AAF3E8F9E7}"/>
          </ac:picMkLst>
        </pc:picChg>
      </pc:sldChg>
      <pc:sldMasterChg chg="add del addSldLayout delSldLayout">
        <pc:chgData name="Цветелина Йорданова 02" userId="S::cvetelinayordanova02@ppmgsh.com::05c21411-bf86-4a66-a234-349e5d1fd7ad" providerId="AD" clId="Web-{DA2452B1-4583-498D-B6CE-F48513FA2DC3}" dt="2024-01-10T15:35:03.223" v="49"/>
        <pc:sldMasterMkLst>
          <pc:docMk/>
          <pc:sldMasterMk cId="2460954070" sldId="2147483660"/>
        </pc:sldMasterMkLst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223" v="49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223" v="49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223" v="49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223" v="49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223" v="49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223" v="49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223" v="49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223" v="49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223" v="49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223" v="49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223" v="4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Цветелина Йорданова 02" userId="S::cvetelinayordanova02@ppmgsh.com::05c21411-bf86-4a66-a234-349e5d1fd7ad" providerId="AD" clId="Web-{DA2452B1-4583-498D-B6CE-F48513FA2DC3}" dt="2024-01-10T15:31:33.655" v="23"/>
        <pc:sldMasterMkLst>
          <pc:docMk/>
          <pc:sldMasterMk cId="1607755567" sldId="2147483672"/>
        </pc:sldMasterMkLst>
        <pc:sldLayoutChg chg="add del">
          <pc:chgData name="Цветелина Йорданова 02" userId="S::cvetelinayordanova02@ppmgsh.com::05c21411-bf86-4a66-a234-349e5d1fd7ad" providerId="AD" clId="Web-{DA2452B1-4583-498D-B6CE-F48513FA2DC3}" dt="2024-01-10T15:31:33.655" v="23"/>
          <pc:sldLayoutMkLst>
            <pc:docMk/>
            <pc:sldMasterMk cId="1607755567" sldId="2147483672"/>
            <pc:sldLayoutMk cId="1407910042" sldId="2147483673"/>
          </pc:sldLayoutMkLst>
        </pc:sldLayoutChg>
        <pc:sldLayoutChg chg="add del replId">
          <pc:chgData name="Цветелина Йорданова 02" userId="S::cvetelinayordanova02@ppmgsh.com::05c21411-bf86-4a66-a234-349e5d1fd7ad" providerId="AD" clId="Web-{DA2452B1-4583-498D-B6CE-F48513FA2DC3}" dt="2024-01-10T15:31:33.655" v="23"/>
          <pc:sldLayoutMkLst>
            <pc:docMk/>
            <pc:sldMasterMk cId="1607755567" sldId="2147483672"/>
            <pc:sldLayoutMk cId="3374388012" sldId="2147483674"/>
          </pc:sldLayoutMkLst>
        </pc:sldLayoutChg>
        <pc:sldLayoutChg chg="add del replId">
          <pc:chgData name="Цветелина Йорданова 02" userId="S::cvetelinayordanova02@ppmgsh.com::05c21411-bf86-4a66-a234-349e5d1fd7ad" providerId="AD" clId="Web-{DA2452B1-4583-498D-B6CE-F48513FA2DC3}" dt="2024-01-10T15:31:33.655" v="23"/>
          <pc:sldLayoutMkLst>
            <pc:docMk/>
            <pc:sldMasterMk cId="1607755567" sldId="2147483672"/>
            <pc:sldLayoutMk cId="1963280268" sldId="2147483675"/>
          </pc:sldLayoutMkLst>
        </pc:sldLayoutChg>
        <pc:sldLayoutChg chg="add del replId">
          <pc:chgData name="Цветелина Йорданова 02" userId="S::cvetelinayordanova02@ppmgsh.com::05c21411-bf86-4a66-a234-349e5d1fd7ad" providerId="AD" clId="Web-{DA2452B1-4583-498D-B6CE-F48513FA2DC3}" dt="2024-01-10T15:31:33.655" v="23"/>
          <pc:sldLayoutMkLst>
            <pc:docMk/>
            <pc:sldMasterMk cId="1607755567" sldId="2147483672"/>
            <pc:sldLayoutMk cId="837944298" sldId="2147483676"/>
          </pc:sldLayoutMkLst>
        </pc:sldLayoutChg>
        <pc:sldLayoutChg chg="add del replId">
          <pc:chgData name="Цветелина Йорданова 02" userId="S::cvetelinayordanova02@ppmgsh.com::05c21411-bf86-4a66-a234-349e5d1fd7ad" providerId="AD" clId="Web-{DA2452B1-4583-498D-B6CE-F48513FA2DC3}" dt="2024-01-10T15:31:33.655" v="23"/>
          <pc:sldLayoutMkLst>
            <pc:docMk/>
            <pc:sldMasterMk cId="1607755567" sldId="2147483672"/>
            <pc:sldLayoutMk cId="1693816508" sldId="2147483677"/>
          </pc:sldLayoutMkLst>
        </pc:sldLayoutChg>
        <pc:sldLayoutChg chg="add del replId">
          <pc:chgData name="Цветелина Йорданова 02" userId="S::cvetelinayordanova02@ppmgsh.com::05c21411-bf86-4a66-a234-349e5d1fd7ad" providerId="AD" clId="Web-{DA2452B1-4583-498D-B6CE-F48513FA2DC3}" dt="2024-01-10T15:31:33.655" v="23"/>
          <pc:sldLayoutMkLst>
            <pc:docMk/>
            <pc:sldMasterMk cId="1607755567" sldId="2147483672"/>
            <pc:sldLayoutMk cId="1779661920" sldId="2147483678"/>
          </pc:sldLayoutMkLst>
        </pc:sldLayoutChg>
        <pc:sldLayoutChg chg="add del replId">
          <pc:chgData name="Цветелина Йорданова 02" userId="S::cvetelinayordanova02@ppmgsh.com::05c21411-bf86-4a66-a234-349e5d1fd7ad" providerId="AD" clId="Web-{DA2452B1-4583-498D-B6CE-F48513FA2DC3}" dt="2024-01-10T15:31:33.655" v="23"/>
          <pc:sldLayoutMkLst>
            <pc:docMk/>
            <pc:sldMasterMk cId="1607755567" sldId="2147483672"/>
            <pc:sldLayoutMk cId="3291811606" sldId="2147483679"/>
          </pc:sldLayoutMkLst>
        </pc:sldLayoutChg>
        <pc:sldLayoutChg chg="add del replId">
          <pc:chgData name="Цветелина Йорданова 02" userId="S::cvetelinayordanova02@ppmgsh.com::05c21411-bf86-4a66-a234-349e5d1fd7ad" providerId="AD" clId="Web-{DA2452B1-4583-498D-B6CE-F48513FA2DC3}" dt="2024-01-10T15:31:33.655" v="23"/>
          <pc:sldLayoutMkLst>
            <pc:docMk/>
            <pc:sldMasterMk cId="1607755567" sldId="2147483672"/>
            <pc:sldLayoutMk cId="2272105814" sldId="2147483680"/>
          </pc:sldLayoutMkLst>
        </pc:sldLayoutChg>
        <pc:sldLayoutChg chg="add del replId">
          <pc:chgData name="Цветелина Йорданова 02" userId="S::cvetelinayordanova02@ppmgsh.com::05c21411-bf86-4a66-a234-349e5d1fd7ad" providerId="AD" clId="Web-{DA2452B1-4583-498D-B6CE-F48513FA2DC3}" dt="2024-01-10T15:31:33.655" v="23"/>
          <pc:sldLayoutMkLst>
            <pc:docMk/>
            <pc:sldMasterMk cId="1607755567" sldId="2147483672"/>
            <pc:sldLayoutMk cId="288750255" sldId="2147483681"/>
          </pc:sldLayoutMkLst>
        </pc:sldLayoutChg>
        <pc:sldLayoutChg chg="add del replId">
          <pc:chgData name="Цветелина Йорданова 02" userId="S::cvetelinayordanova02@ppmgsh.com::05c21411-bf86-4a66-a234-349e5d1fd7ad" providerId="AD" clId="Web-{DA2452B1-4583-498D-B6CE-F48513FA2DC3}" dt="2024-01-10T15:31:33.655" v="23"/>
          <pc:sldLayoutMkLst>
            <pc:docMk/>
            <pc:sldMasterMk cId="1607755567" sldId="2147483672"/>
            <pc:sldLayoutMk cId="3650536385" sldId="2147483682"/>
          </pc:sldLayoutMkLst>
        </pc:sldLayoutChg>
        <pc:sldLayoutChg chg="add del replId">
          <pc:chgData name="Цветелина Йорданова 02" userId="S::cvetelinayordanova02@ppmgsh.com::05c21411-bf86-4a66-a234-349e5d1fd7ad" providerId="AD" clId="Web-{DA2452B1-4583-498D-B6CE-F48513FA2DC3}" dt="2024-01-10T15:31:33.655" v="23"/>
          <pc:sldLayoutMkLst>
            <pc:docMk/>
            <pc:sldMasterMk cId="1607755567" sldId="2147483672"/>
            <pc:sldLayoutMk cId="4111020841" sldId="2147483683"/>
          </pc:sldLayoutMkLst>
        </pc:sldLayoutChg>
      </pc:sldMasterChg>
      <pc:sldMasterChg chg="add del addSldLayout delSldLayout">
        <pc:chgData name="Цветелина Йорданова 02" userId="S::cvetelinayordanova02@ppmgsh.com::05c21411-bf86-4a66-a234-349e5d1fd7ad" providerId="AD" clId="Web-{DA2452B1-4583-498D-B6CE-F48513FA2DC3}" dt="2024-01-10T16:13:16.523" v="1035"/>
        <pc:sldMasterMkLst>
          <pc:docMk/>
          <pc:sldMasterMk cId="1475818212" sldId="2147483685"/>
        </pc:sldMasterMkLst>
        <pc:sldLayoutChg chg="add del">
          <pc:chgData name="Цветелина Йорданова 02" userId="S::cvetelinayordanova02@ppmgsh.com::05c21411-bf86-4a66-a234-349e5d1fd7ad" providerId="AD" clId="Web-{DA2452B1-4583-498D-B6CE-F48513FA2DC3}" dt="2024-01-10T16:13:16.523" v="1035"/>
          <pc:sldLayoutMkLst>
            <pc:docMk/>
            <pc:sldMasterMk cId="1475818212" sldId="2147483685"/>
            <pc:sldLayoutMk cId="3975493350" sldId="2147483674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6:13:16.523" v="1035"/>
          <pc:sldLayoutMkLst>
            <pc:docMk/>
            <pc:sldMasterMk cId="1475818212" sldId="2147483685"/>
            <pc:sldLayoutMk cId="2624517198" sldId="2147483675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6:13:16.523" v="1035"/>
          <pc:sldLayoutMkLst>
            <pc:docMk/>
            <pc:sldMasterMk cId="1475818212" sldId="2147483685"/>
            <pc:sldLayoutMk cId="1208035090" sldId="2147483676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6:13:16.523" v="1035"/>
          <pc:sldLayoutMkLst>
            <pc:docMk/>
            <pc:sldMasterMk cId="1475818212" sldId="2147483685"/>
            <pc:sldLayoutMk cId="973678824" sldId="2147483677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6:13:16.523" v="1035"/>
          <pc:sldLayoutMkLst>
            <pc:docMk/>
            <pc:sldMasterMk cId="1475818212" sldId="2147483685"/>
            <pc:sldLayoutMk cId="698805580" sldId="2147483678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6:13:16.523" v="1035"/>
          <pc:sldLayoutMkLst>
            <pc:docMk/>
            <pc:sldMasterMk cId="1475818212" sldId="2147483685"/>
            <pc:sldLayoutMk cId="1111882600" sldId="2147483679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6:13:16.523" v="1035"/>
          <pc:sldLayoutMkLst>
            <pc:docMk/>
            <pc:sldMasterMk cId="1475818212" sldId="2147483685"/>
            <pc:sldLayoutMk cId="3860796410" sldId="2147483680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6:13:16.523" v="1035"/>
          <pc:sldLayoutMkLst>
            <pc:docMk/>
            <pc:sldMasterMk cId="1475818212" sldId="2147483685"/>
            <pc:sldLayoutMk cId="2523232047" sldId="2147483681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6:13:16.523" v="1035"/>
          <pc:sldLayoutMkLst>
            <pc:docMk/>
            <pc:sldMasterMk cId="1475818212" sldId="2147483685"/>
            <pc:sldLayoutMk cId="1717750202" sldId="2147483682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6:13:16.523" v="1035"/>
          <pc:sldLayoutMkLst>
            <pc:docMk/>
            <pc:sldMasterMk cId="1475818212" sldId="2147483685"/>
            <pc:sldLayoutMk cId="1495037049" sldId="2147483683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6:13:16.523" v="1035"/>
          <pc:sldLayoutMkLst>
            <pc:docMk/>
            <pc:sldMasterMk cId="1475818212" sldId="2147483685"/>
            <pc:sldLayoutMk cId="2317726678" sldId="2147483684"/>
          </pc:sldLayoutMkLst>
        </pc:sldLayoutChg>
      </pc:sldMasterChg>
      <pc:sldMasterChg chg="add del addSldLayout delSldLayout modSldLayout">
        <pc:chgData name="Цветелина Йорданова 02" userId="S::cvetelinayordanova02@ppmgsh.com::05c21411-bf86-4a66-a234-349e5d1fd7ad" providerId="AD" clId="Web-{DA2452B1-4583-498D-B6CE-F48513FA2DC3}" dt="2024-01-10T16:13:23.101" v="1036"/>
        <pc:sldMasterMkLst>
          <pc:docMk/>
          <pc:sldMasterMk cId="3923100254" sldId="2147483686"/>
        </pc:sldMasterMkLst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2867193805" sldId="2147483687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103804614" sldId="2147483688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832070814" sldId="2147483689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1897012025" sldId="2147483690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1709187002" sldId="2147483691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3884440969" sldId="2147483692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3792670993" sldId="2147483693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3900245565" sldId="2147483694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2902915732" sldId="2147483695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3623232798" sldId="2147483696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621836338" sldId="2147483697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2916577024" sldId="2147483698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502933508" sldId="2147483699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3999085541" sldId="2147483700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1809525876" sldId="2147483701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2412453779" sldId="2147483702"/>
          </pc:sldLayoutMkLst>
        </pc:sldLayoutChg>
        <pc:sldLayoutChg chg="add del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923100254" sldId="2147483686"/>
            <pc:sldLayoutMk cId="1211067127" sldId="2147483703"/>
          </pc:sldLayoutMkLst>
        </pc:sldLayoutChg>
      </pc:sldMasterChg>
      <pc:sldMasterChg chg="add addSldLayout modSldLayout">
        <pc:chgData name="Цветелина Йорданова 02" userId="S::cvetelinayordanova02@ppmgsh.com::05c21411-bf86-4a66-a234-349e5d1fd7ad" providerId="AD" clId="Web-{DA2452B1-4583-498D-B6CE-F48513FA2DC3}" dt="2024-01-10T16:13:23.101" v="1036"/>
        <pc:sldMasterMkLst>
          <pc:docMk/>
          <pc:sldMasterMk cId="3712255785" sldId="2147483704"/>
        </pc:sldMasterMkLst>
        <pc:sldLayoutChg chg="add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712255785" sldId="2147483704"/>
            <pc:sldLayoutMk cId="4245830008" sldId="2147483705"/>
          </pc:sldLayoutMkLst>
        </pc:sldLayoutChg>
        <pc:sldLayoutChg chg="add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712255785" sldId="2147483704"/>
            <pc:sldLayoutMk cId="1667678268" sldId="2147483706"/>
          </pc:sldLayoutMkLst>
        </pc:sldLayoutChg>
        <pc:sldLayoutChg chg="add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712255785" sldId="2147483704"/>
            <pc:sldLayoutMk cId="2086099369" sldId="2147483707"/>
          </pc:sldLayoutMkLst>
        </pc:sldLayoutChg>
        <pc:sldLayoutChg chg="add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712255785" sldId="2147483704"/>
            <pc:sldLayoutMk cId="721335414" sldId="2147483708"/>
          </pc:sldLayoutMkLst>
        </pc:sldLayoutChg>
        <pc:sldLayoutChg chg="add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712255785" sldId="2147483704"/>
            <pc:sldLayoutMk cId="2979983044" sldId="2147483709"/>
          </pc:sldLayoutMkLst>
        </pc:sldLayoutChg>
        <pc:sldLayoutChg chg="add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712255785" sldId="2147483704"/>
            <pc:sldLayoutMk cId="4022298778" sldId="2147483710"/>
          </pc:sldLayoutMkLst>
        </pc:sldLayoutChg>
        <pc:sldLayoutChg chg="add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712255785" sldId="2147483704"/>
            <pc:sldLayoutMk cId="2904717093" sldId="2147483711"/>
          </pc:sldLayoutMkLst>
        </pc:sldLayoutChg>
        <pc:sldLayoutChg chg="add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712255785" sldId="2147483704"/>
            <pc:sldLayoutMk cId="584221161" sldId="2147483712"/>
          </pc:sldLayoutMkLst>
        </pc:sldLayoutChg>
        <pc:sldLayoutChg chg="add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712255785" sldId="2147483704"/>
            <pc:sldLayoutMk cId="1188437047" sldId="2147483713"/>
          </pc:sldLayoutMkLst>
        </pc:sldLayoutChg>
        <pc:sldLayoutChg chg="add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712255785" sldId="2147483704"/>
            <pc:sldLayoutMk cId="869350240" sldId="2147483714"/>
          </pc:sldLayoutMkLst>
        </pc:sldLayoutChg>
        <pc:sldLayoutChg chg="add mod replId">
          <pc:chgData name="Цветелина Йорданова 02" userId="S::cvetelinayordanova02@ppmgsh.com::05c21411-bf86-4a66-a234-349e5d1fd7ad" providerId="AD" clId="Web-{DA2452B1-4583-498D-B6CE-F48513FA2DC3}" dt="2024-01-10T16:13:23.101" v="1036"/>
          <pc:sldLayoutMkLst>
            <pc:docMk/>
            <pc:sldMasterMk cId="3712255785" sldId="2147483704"/>
            <pc:sldLayoutMk cId="2540192098" sldId="2147483715"/>
          </pc:sldLayoutMkLst>
        </pc:sldLayoutChg>
      </pc:sldMasterChg>
      <pc:sldMasterChg chg="add del addSldLayout delSldLayout">
        <pc:chgData name="Цветелина Йорданова 02" userId="S::cvetelinayordanova02@ppmgsh.com::05c21411-bf86-4a66-a234-349e5d1fd7ad" providerId="AD" clId="Web-{DA2452B1-4583-498D-B6CE-F48513FA2DC3}" dt="2024-01-10T15:30:52.528" v="14"/>
        <pc:sldMasterMkLst>
          <pc:docMk/>
          <pc:sldMasterMk cId="1087290623" sldId="2147483724"/>
        </pc:sldMasterMkLst>
        <pc:sldLayoutChg chg="add del">
          <pc:chgData name="Цветелина Йорданова 02" userId="S::cvetelinayordanova02@ppmgsh.com::05c21411-bf86-4a66-a234-349e5d1fd7ad" providerId="AD" clId="Web-{DA2452B1-4583-498D-B6CE-F48513FA2DC3}" dt="2024-01-10T15:30:52.528" v="14"/>
          <pc:sldLayoutMkLst>
            <pc:docMk/>
            <pc:sldMasterMk cId="1087290623" sldId="2147483724"/>
            <pc:sldLayoutMk cId="665738373" sldId="2147483713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0:52.528" v="14"/>
          <pc:sldLayoutMkLst>
            <pc:docMk/>
            <pc:sldMasterMk cId="1087290623" sldId="2147483724"/>
            <pc:sldLayoutMk cId="3340299856" sldId="2147483714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0:52.528" v="14"/>
          <pc:sldLayoutMkLst>
            <pc:docMk/>
            <pc:sldMasterMk cId="1087290623" sldId="2147483724"/>
            <pc:sldLayoutMk cId="3646381617" sldId="2147483715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0:52.528" v="14"/>
          <pc:sldLayoutMkLst>
            <pc:docMk/>
            <pc:sldMasterMk cId="1087290623" sldId="2147483724"/>
            <pc:sldLayoutMk cId="2578569663" sldId="2147483716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0:52.528" v="14"/>
          <pc:sldLayoutMkLst>
            <pc:docMk/>
            <pc:sldMasterMk cId="1087290623" sldId="2147483724"/>
            <pc:sldLayoutMk cId="383696195" sldId="2147483717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0:52.528" v="14"/>
          <pc:sldLayoutMkLst>
            <pc:docMk/>
            <pc:sldMasterMk cId="1087290623" sldId="2147483724"/>
            <pc:sldLayoutMk cId="2308361691" sldId="2147483718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0:52.528" v="14"/>
          <pc:sldLayoutMkLst>
            <pc:docMk/>
            <pc:sldMasterMk cId="1087290623" sldId="2147483724"/>
            <pc:sldLayoutMk cId="2310274943" sldId="2147483719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0:52.528" v="14"/>
          <pc:sldLayoutMkLst>
            <pc:docMk/>
            <pc:sldMasterMk cId="1087290623" sldId="2147483724"/>
            <pc:sldLayoutMk cId="3774838766" sldId="2147483720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0:52.528" v="14"/>
          <pc:sldLayoutMkLst>
            <pc:docMk/>
            <pc:sldMasterMk cId="1087290623" sldId="2147483724"/>
            <pc:sldLayoutMk cId="95928979" sldId="2147483721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0:52.528" v="14"/>
          <pc:sldLayoutMkLst>
            <pc:docMk/>
            <pc:sldMasterMk cId="1087290623" sldId="2147483724"/>
            <pc:sldLayoutMk cId="612700899" sldId="2147483722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0:52.528" v="14"/>
          <pc:sldLayoutMkLst>
            <pc:docMk/>
            <pc:sldMasterMk cId="1087290623" sldId="2147483724"/>
            <pc:sldLayoutMk cId="2935924704" sldId="2147483723"/>
          </pc:sldLayoutMkLst>
        </pc:sldLayoutChg>
      </pc:sldMasterChg>
      <pc:sldMasterChg chg="add del addSldLayout delSldLayout">
        <pc:chgData name="Цветелина Йорданова 02" userId="S::cvetelinayordanova02@ppmgsh.com::05c21411-bf86-4a66-a234-349e5d1fd7ad" providerId="AD" clId="Web-{DA2452B1-4583-498D-B6CE-F48513FA2DC3}" dt="2024-01-10T15:32:29.312" v="25"/>
        <pc:sldMasterMkLst>
          <pc:docMk/>
          <pc:sldMasterMk cId="586206696" sldId="2147483750"/>
        </pc:sldMasterMkLst>
        <pc:sldLayoutChg chg="add del">
          <pc:chgData name="Цветелина Йорданова 02" userId="S::cvetelinayordanova02@ppmgsh.com::05c21411-bf86-4a66-a234-349e5d1fd7ad" providerId="AD" clId="Web-{DA2452B1-4583-498D-B6CE-F48513FA2DC3}" dt="2024-01-10T15:32:29.312" v="25"/>
          <pc:sldLayoutMkLst>
            <pc:docMk/>
            <pc:sldMasterMk cId="586206696" sldId="2147483750"/>
            <pc:sldLayoutMk cId="3244527622" sldId="2147483739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2:29.312" v="25"/>
          <pc:sldLayoutMkLst>
            <pc:docMk/>
            <pc:sldMasterMk cId="586206696" sldId="2147483750"/>
            <pc:sldLayoutMk cId="2669573587" sldId="2147483740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2:29.312" v="25"/>
          <pc:sldLayoutMkLst>
            <pc:docMk/>
            <pc:sldMasterMk cId="586206696" sldId="2147483750"/>
            <pc:sldLayoutMk cId="676207902" sldId="2147483741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2:29.312" v="25"/>
          <pc:sldLayoutMkLst>
            <pc:docMk/>
            <pc:sldMasterMk cId="586206696" sldId="2147483750"/>
            <pc:sldLayoutMk cId="3671386283" sldId="2147483742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2:29.312" v="25"/>
          <pc:sldLayoutMkLst>
            <pc:docMk/>
            <pc:sldMasterMk cId="586206696" sldId="2147483750"/>
            <pc:sldLayoutMk cId="4251159248" sldId="2147483743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2:29.312" v="25"/>
          <pc:sldLayoutMkLst>
            <pc:docMk/>
            <pc:sldMasterMk cId="586206696" sldId="2147483750"/>
            <pc:sldLayoutMk cId="2073166276" sldId="2147483744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2:29.312" v="25"/>
          <pc:sldLayoutMkLst>
            <pc:docMk/>
            <pc:sldMasterMk cId="586206696" sldId="2147483750"/>
            <pc:sldLayoutMk cId="1541323426" sldId="2147483745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2:29.312" v="25"/>
          <pc:sldLayoutMkLst>
            <pc:docMk/>
            <pc:sldMasterMk cId="586206696" sldId="2147483750"/>
            <pc:sldLayoutMk cId="2279200179" sldId="2147483746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2:29.312" v="25"/>
          <pc:sldLayoutMkLst>
            <pc:docMk/>
            <pc:sldMasterMk cId="586206696" sldId="2147483750"/>
            <pc:sldLayoutMk cId="3734847968" sldId="2147483747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2:29.312" v="25"/>
          <pc:sldLayoutMkLst>
            <pc:docMk/>
            <pc:sldMasterMk cId="586206696" sldId="2147483750"/>
            <pc:sldLayoutMk cId="3811120815" sldId="2147483748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2:29.312" v="25"/>
          <pc:sldLayoutMkLst>
            <pc:docMk/>
            <pc:sldMasterMk cId="586206696" sldId="2147483750"/>
            <pc:sldLayoutMk cId="325608878" sldId="2147483749"/>
          </pc:sldLayoutMkLst>
        </pc:sldLayoutChg>
      </pc:sldMasterChg>
      <pc:sldMasterChg chg="add del addSldLayout delSldLayout">
        <pc:chgData name="Цветелина Йорданова 02" userId="S::cvetelinayordanova02@ppmgsh.com::05c21411-bf86-4a66-a234-349e5d1fd7ad" providerId="AD" clId="Web-{DA2452B1-4583-498D-B6CE-F48513FA2DC3}" dt="2024-01-10T15:35:03.176" v="48"/>
        <pc:sldMasterMkLst>
          <pc:docMk/>
          <pc:sldMasterMk cId="2681497130" sldId="2147483750"/>
        </pc:sldMasterMkLst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176" v="48"/>
          <pc:sldLayoutMkLst>
            <pc:docMk/>
            <pc:sldMasterMk cId="2681497130" sldId="2147483750"/>
            <pc:sldLayoutMk cId="3892386800" sldId="2147483739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176" v="48"/>
          <pc:sldLayoutMkLst>
            <pc:docMk/>
            <pc:sldMasterMk cId="2681497130" sldId="2147483750"/>
            <pc:sldLayoutMk cId="1093684498" sldId="2147483740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176" v="48"/>
          <pc:sldLayoutMkLst>
            <pc:docMk/>
            <pc:sldMasterMk cId="2681497130" sldId="2147483750"/>
            <pc:sldLayoutMk cId="764175542" sldId="2147483741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176" v="48"/>
          <pc:sldLayoutMkLst>
            <pc:docMk/>
            <pc:sldMasterMk cId="2681497130" sldId="2147483750"/>
            <pc:sldLayoutMk cId="1562559255" sldId="2147483742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176" v="48"/>
          <pc:sldLayoutMkLst>
            <pc:docMk/>
            <pc:sldMasterMk cId="2681497130" sldId="2147483750"/>
            <pc:sldLayoutMk cId="1677100619" sldId="2147483743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176" v="48"/>
          <pc:sldLayoutMkLst>
            <pc:docMk/>
            <pc:sldMasterMk cId="2681497130" sldId="2147483750"/>
            <pc:sldLayoutMk cId="3796583350" sldId="2147483744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176" v="48"/>
          <pc:sldLayoutMkLst>
            <pc:docMk/>
            <pc:sldMasterMk cId="2681497130" sldId="2147483750"/>
            <pc:sldLayoutMk cId="1611749241" sldId="2147483745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176" v="48"/>
          <pc:sldLayoutMkLst>
            <pc:docMk/>
            <pc:sldMasterMk cId="2681497130" sldId="2147483750"/>
            <pc:sldLayoutMk cId="1664976620" sldId="2147483746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176" v="48"/>
          <pc:sldLayoutMkLst>
            <pc:docMk/>
            <pc:sldMasterMk cId="2681497130" sldId="2147483750"/>
            <pc:sldLayoutMk cId="2470983212" sldId="2147483747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176" v="48"/>
          <pc:sldLayoutMkLst>
            <pc:docMk/>
            <pc:sldMasterMk cId="2681497130" sldId="2147483750"/>
            <pc:sldLayoutMk cId="274385687" sldId="2147483748"/>
          </pc:sldLayoutMkLst>
        </pc:sldLayoutChg>
        <pc:sldLayoutChg chg="add del">
          <pc:chgData name="Цветелина Йорданова 02" userId="S::cvetelinayordanova02@ppmgsh.com::05c21411-bf86-4a66-a234-349e5d1fd7ad" providerId="AD" clId="Web-{DA2452B1-4583-498D-B6CE-F48513FA2DC3}" dt="2024-01-10T15:35:03.176" v="48"/>
          <pc:sldLayoutMkLst>
            <pc:docMk/>
            <pc:sldMasterMk cId="2681497130" sldId="2147483750"/>
            <pc:sldLayoutMk cId="887496317" sldId="2147483749"/>
          </pc:sldLayoutMkLst>
        </pc:sldLayoutChg>
      </pc:sldMasterChg>
    </pc:docChg>
  </pc:docChgLst>
  <pc:docChgLst>
    <pc:chgData name="Цветелина Йорданова 02" userId="S::cvetelinayordanova02@ppmgsh.com::05c21411-bf86-4a66-a234-349e5d1fd7ad" providerId="AD" clId="Web-{B49E502F-BEF3-4D69-A33C-CD9E0C6B91FB}"/>
    <pc:docChg chg="addSld modSld sldOrd">
      <pc:chgData name="Цветелина Йорданова 02" userId="S::cvetelinayordanova02@ppmgsh.com::05c21411-bf86-4a66-a234-349e5d1fd7ad" providerId="AD" clId="Web-{B49E502F-BEF3-4D69-A33C-CD9E0C6B91FB}" dt="2024-01-12T08:06:36.345" v="603" actId="14100"/>
      <pc:docMkLst>
        <pc:docMk/>
      </pc:docMkLst>
      <pc:sldChg chg="addSp delSp modSp">
        <pc:chgData name="Цветелина Йорданова 02" userId="S::cvetelinayordanova02@ppmgsh.com::05c21411-bf86-4a66-a234-349e5d1fd7ad" providerId="AD" clId="Web-{B49E502F-BEF3-4D69-A33C-CD9E0C6B91FB}" dt="2024-01-12T07:25:01.750" v="216"/>
        <pc:sldMkLst>
          <pc:docMk/>
          <pc:sldMk cId="4051382513" sldId="268"/>
        </pc:sldMkLst>
        <pc:spChg chg="del">
          <ac:chgData name="Цветелина Йорданова 02" userId="S::cvetelinayordanova02@ppmgsh.com::05c21411-bf86-4a66-a234-349e5d1fd7ad" providerId="AD" clId="Web-{B49E502F-BEF3-4D69-A33C-CD9E0C6B91FB}" dt="2024-01-12T07:25:01.750" v="216"/>
          <ac:spMkLst>
            <pc:docMk/>
            <pc:sldMk cId="4051382513" sldId="268"/>
            <ac:spMk id="2" creationId="{0DAA7203-46C5-4212-EE98-0AE49037FE02}"/>
          </ac:spMkLst>
        </pc:spChg>
        <pc:spChg chg="add mod">
          <ac:chgData name="Цветелина Йорданова 02" userId="S::cvetelinayordanova02@ppmgsh.com::05c21411-bf86-4a66-a234-349e5d1fd7ad" providerId="AD" clId="Web-{B49E502F-BEF3-4D69-A33C-CD9E0C6B91FB}" dt="2024-01-12T07:25:01.750" v="216"/>
          <ac:spMkLst>
            <pc:docMk/>
            <pc:sldMk cId="4051382513" sldId="268"/>
            <ac:spMk id="6" creationId="{CDF29FFD-189A-AA94-C54C-52604424B2EB}"/>
          </ac:spMkLst>
        </pc:spChg>
      </pc:sldChg>
      <pc:sldChg chg="delSp modSp">
        <pc:chgData name="Цветелина Йорданова 02" userId="S::cvetelinayordanova02@ppmgsh.com::05c21411-bf86-4a66-a234-349e5d1fd7ad" providerId="AD" clId="Web-{B49E502F-BEF3-4D69-A33C-CD9E0C6B91FB}" dt="2024-01-12T07:23:06.374" v="107" actId="1076"/>
        <pc:sldMkLst>
          <pc:docMk/>
          <pc:sldMk cId="860280944" sldId="272"/>
        </pc:sldMkLst>
        <pc:spChg chg="mod">
          <ac:chgData name="Цветелина Йорданова 02" userId="S::cvetelinayordanova02@ppmgsh.com::05c21411-bf86-4a66-a234-349e5d1fd7ad" providerId="AD" clId="Web-{B49E502F-BEF3-4D69-A33C-CD9E0C6B91FB}" dt="2024-01-12T07:23:01.952" v="105" actId="1076"/>
          <ac:spMkLst>
            <pc:docMk/>
            <pc:sldMk cId="860280944" sldId="272"/>
            <ac:spMk id="16" creationId="{A2327C3B-E3E9-9CB3-47DE-1290EDB19F4D}"/>
          </ac:spMkLst>
        </pc:spChg>
        <pc:picChg chg="mod">
          <ac:chgData name="Цветелина Йорданова 02" userId="S::cvetelinayordanova02@ppmgsh.com::05c21411-bf86-4a66-a234-349e5d1fd7ad" providerId="AD" clId="Web-{B49E502F-BEF3-4D69-A33C-CD9E0C6B91FB}" dt="2024-01-12T07:23:06.374" v="107" actId="1076"/>
          <ac:picMkLst>
            <pc:docMk/>
            <pc:sldMk cId="860280944" sldId="272"/>
            <ac:picMk id="8" creationId="{5C29ADF3-39F0-0C31-27A9-89A0A7946EC3}"/>
          </ac:picMkLst>
        </pc:picChg>
        <pc:picChg chg="del">
          <ac:chgData name="Цветелина Йорданова 02" userId="S::cvetelinayordanova02@ppmgsh.com::05c21411-bf86-4a66-a234-349e5d1fd7ad" providerId="AD" clId="Web-{B49E502F-BEF3-4D69-A33C-CD9E0C6B91FB}" dt="2024-01-12T07:22:25.811" v="93"/>
          <ac:picMkLst>
            <pc:docMk/>
            <pc:sldMk cId="860280944" sldId="272"/>
            <ac:picMk id="9" creationId="{D6AECE2E-A4DE-1CE8-33B8-27BE4304612F}"/>
          </ac:picMkLst>
        </pc:picChg>
        <pc:picChg chg="del">
          <ac:chgData name="Цветелина Йорданова 02" userId="S::cvetelinayordanova02@ppmgsh.com::05c21411-bf86-4a66-a234-349e5d1fd7ad" providerId="AD" clId="Web-{B49E502F-BEF3-4D69-A33C-CD9E0C6B91FB}" dt="2024-01-12T07:22:22.732" v="92"/>
          <ac:picMkLst>
            <pc:docMk/>
            <pc:sldMk cId="860280944" sldId="272"/>
            <ac:picMk id="10" creationId="{14003774-277A-C84E-534C-EE4170D28CC6}"/>
          </ac:picMkLst>
        </pc:picChg>
      </pc:sldChg>
      <pc:sldChg chg="addSp delSp modSp new mod setBg">
        <pc:chgData name="Цветелина Йорданова 02" userId="S::cvetelinayordanova02@ppmgsh.com::05c21411-bf86-4a66-a234-349e5d1fd7ad" providerId="AD" clId="Web-{B49E502F-BEF3-4D69-A33C-CD9E0C6B91FB}" dt="2024-01-12T08:05:37.265" v="590" actId="20577"/>
        <pc:sldMkLst>
          <pc:docMk/>
          <pc:sldMk cId="3883914856" sldId="274"/>
        </pc:sldMkLst>
        <pc:spChg chg="mod">
          <ac:chgData name="Цветелина Йорданова 02" userId="S::cvetelinayordanova02@ppmgsh.com::05c21411-bf86-4a66-a234-349e5d1fd7ad" providerId="AD" clId="Web-{B49E502F-BEF3-4D69-A33C-CD9E0C6B91FB}" dt="2024-01-12T07:25:34.094" v="219"/>
          <ac:spMkLst>
            <pc:docMk/>
            <pc:sldMk cId="3883914856" sldId="274"/>
            <ac:spMk id="2" creationId="{432FAAE0-4032-7998-30B7-FAC43567CE34}"/>
          </ac:spMkLst>
        </pc:spChg>
        <pc:spChg chg="add del mod">
          <ac:chgData name="Цветелина Йорданова 02" userId="S::cvetelinayordanova02@ppmgsh.com::05c21411-bf86-4a66-a234-349e5d1fd7ad" providerId="AD" clId="Web-{B49E502F-BEF3-4D69-A33C-CD9E0C6B91FB}" dt="2024-01-12T07:25:34.094" v="219"/>
          <ac:spMkLst>
            <pc:docMk/>
            <pc:sldMk cId="3883914856" sldId="274"/>
            <ac:spMk id="3" creationId="{7ADD466E-B727-24D1-94E5-304D0B5D1C76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7:25:34.094" v="219"/>
          <ac:spMkLst>
            <pc:docMk/>
            <pc:sldMk cId="3883914856" sldId="274"/>
            <ac:spMk id="6" creationId="{5C8908E2-EE49-44D2-9428-A28D2312A8D5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7:25:34.094" v="219"/>
          <ac:spMkLst>
            <pc:docMk/>
            <pc:sldMk cId="3883914856" sldId="274"/>
            <ac:spMk id="8" creationId="{7449A6C7-D15F-4AA5-BFA5-71A404B47016}"/>
          </ac:spMkLst>
        </pc:spChg>
        <pc:spChg chg="add del">
          <ac:chgData name="Цветелина Йорданова 02" userId="S::cvetelinayordanova02@ppmgsh.com::05c21411-bf86-4a66-a234-349e5d1fd7ad" providerId="AD" clId="Web-{B49E502F-BEF3-4D69-A33C-CD9E0C6B91FB}" dt="2024-01-12T07:25:30.188" v="218"/>
          <ac:spMkLst>
            <pc:docMk/>
            <pc:sldMk cId="3883914856" sldId="274"/>
            <ac:spMk id="9" creationId="{5C8908E2-EE49-44D2-9428-A28D2312A8D5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7:25:34.094" v="219"/>
          <ac:spMkLst>
            <pc:docMk/>
            <pc:sldMk cId="3883914856" sldId="274"/>
            <ac:spMk id="10" creationId="{ED888B23-07FA-482A-96DF-47E31AF1A603}"/>
          </ac:spMkLst>
        </pc:spChg>
        <pc:spChg chg="add del">
          <ac:chgData name="Цветелина Йорданова 02" userId="S::cvetelinayordanova02@ppmgsh.com::05c21411-bf86-4a66-a234-349e5d1fd7ad" providerId="AD" clId="Web-{B49E502F-BEF3-4D69-A33C-CD9E0C6B91FB}" dt="2024-01-12T07:25:30.188" v="218"/>
          <ac:spMkLst>
            <pc:docMk/>
            <pc:sldMk cId="3883914856" sldId="274"/>
            <ac:spMk id="15" creationId="{7449A6C7-D15F-4AA5-BFA5-71A404B47016}"/>
          </ac:spMkLst>
        </pc:spChg>
        <pc:spChg chg="add del">
          <ac:chgData name="Цветелина Йорданова 02" userId="S::cvetelinayordanova02@ppmgsh.com::05c21411-bf86-4a66-a234-349e5d1fd7ad" providerId="AD" clId="Web-{B49E502F-BEF3-4D69-A33C-CD9E0C6B91FB}" dt="2024-01-12T07:25:30.188" v="218"/>
          <ac:spMkLst>
            <pc:docMk/>
            <pc:sldMk cId="3883914856" sldId="274"/>
            <ac:spMk id="17" creationId="{ED888B23-07FA-482A-96DF-47E31AF1A603}"/>
          </ac:spMkLst>
        </pc:spChg>
        <pc:grpChg chg="add">
          <ac:chgData name="Цветелина Йорданова 02" userId="S::cvetelinayordanova02@ppmgsh.com::05c21411-bf86-4a66-a234-349e5d1fd7ad" providerId="AD" clId="Web-{B49E502F-BEF3-4D69-A33C-CD9E0C6B91FB}" dt="2024-01-12T07:25:34.094" v="219"/>
          <ac:grpSpMkLst>
            <pc:docMk/>
            <pc:sldMk cId="3883914856" sldId="274"/>
            <ac:grpSpMk id="7" creationId="{05314994-6337-4875-8CF5-652CAFE8342C}"/>
          </ac:grpSpMkLst>
        </pc:grpChg>
        <pc:grpChg chg="add del">
          <ac:chgData name="Цветелина Йорданова 02" userId="S::cvetelinayordanova02@ppmgsh.com::05c21411-bf86-4a66-a234-349e5d1fd7ad" providerId="AD" clId="Web-{B49E502F-BEF3-4D69-A33C-CD9E0C6B91FB}" dt="2024-01-12T07:25:30.188" v="218"/>
          <ac:grpSpMkLst>
            <pc:docMk/>
            <pc:sldMk cId="3883914856" sldId="274"/>
            <ac:grpSpMk id="11" creationId="{05314994-6337-4875-8CF5-652CAFE8342C}"/>
          </ac:grpSpMkLst>
        </pc:grpChg>
        <pc:graphicFrameChg chg="add del">
          <ac:chgData name="Цветелина Йорданова 02" userId="S::cvetelinayordanova02@ppmgsh.com::05c21411-bf86-4a66-a234-349e5d1fd7ad" providerId="AD" clId="Web-{B49E502F-BEF3-4D69-A33C-CD9E0C6B91FB}" dt="2024-01-12T07:25:30.188" v="218"/>
          <ac:graphicFrameMkLst>
            <pc:docMk/>
            <pc:sldMk cId="3883914856" sldId="274"/>
            <ac:graphicFrameMk id="5" creationId="{95B7FF43-CB4D-8DFA-EF8F-06408D6EE8DA}"/>
          </ac:graphicFrameMkLst>
        </pc:graphicFrameChg>
        <pc:graphicFrameChg chg="add modGraphic">
          <ac:chgData name="Цветелина Йорданова 02" userId="S::cvetelinayordanova02@ppmgsh.com::05c21411-bf86-4a66-a234-349e5d1fd7ad" providerId="AD" clId="Web-{B49E502F-BEF3-4D69-A33C-CD9E0C6B91FB}" dt="2024-01-12T08:05:37.265" v="590" actId="20577"/>
          <ac:graphicFrameMkLst>
            <pc:docMk/>
            <pc:sldMk cId="3883914856" sldId="274"/>
            <ac:graphicFrameMk id="14" creationId="{95B7FF43-CB4D-8DFA-EF8F-06408D6EE8DA}"/>
          </ac:graphicFrameMkLst>
        </pc:graphicFrameChg>
      </pc:sldChg>
      <pc:sldChg chg="addSp delSp modSp new mod ord setBg">
        <pc:chgData name="Цветелина Йорданова 02" userId="S::cvetelinayordanova02@ppmgsh.com::05c21411-bf86-4a66-a234-349e5d1fd7ad" providerId="AD" clId="Web-{B49E502F-BEF3-4D69-A33C-CD9E0C6B91FB}" dt="2024-01-12T08:06:13.704" v="597" actId="20577"/>
        <pc:sldMkLst>
          <pc:docMk/>
          <pc:sldMk cId="202435281" sldId="275"/>
        </pc:sldMkLst>
        <pc:spChg chg="mod">
          <ac:chgData name="Цветелина Йорданова 02" userId="S::cvetelinayordanova02@ppmgsh.com::05c21411-bf86-4a66-a234-349e5d1fd7ad" providerId="AD" clId="Web-{B49E502F-BEF3-4D69-A33C-CD9E0C6B91FB}" dt="2024-01-12T08:06:06.172" v="594" actId="20577"/>
          <ac:spMkLst>
            <pc:docMk/>
            <pc:sldMk cId="202435281" sldId="275"/>
            <ac:spMk id="2" creationId="{97B9EDC6-E0EE-C450-3D51-35550F579630}"/>
          </ac:spMkLst>
        </pc:spChg>
        <pc:spChg chg="del">
          <ac:chgData name="Цветелина Йорданова 02" userId="S::cvetelinayordanova02@ppmgsh.com::05c21411-bf86-4a66-a234-349e5d1fd7ad" providerId="AD" clId="Web-{B49E502F-BEF3-4D69-A33C-CD9E0C6B91FB}" dt="2024-01-12T07:23:17.077" v="116"/>
          <ac:spMkLst>
            <pc:docMk/>
            <pc:sldMk cId="202435281" sldId="275"/>
            <ac:spMk id="3" creationId="{9CC4F5DF-3DFF-2E8F-B0CB-A69E883776BF}"/>
          </ac:spMkLst>
        </pc:spChg>
        <pc:spChg chg="add mod">
          <ac:chgData name="Цветелина Йорданова 02" userId="S::cvetelinayordanova02@ppmgsh.com::05c21411-bf86-4a66-a234-349e5d1fd7ad" providerId="AD" clId="Web-{B49E502F-BEF3-4D69-A33C-CD9E0C6B91FB}" dt="2024-01-12T08:06:13.704" v="597" actId="20577"/>
          <ac:spMkLst>
            <pc:docMk/>
            <pc:sldMk cId="202435281" sldId="275"/>
            <ac:spMk id="5" creationId="{FA52806A-1E16-69EC-7E03-9CF7D40E556F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7:24:28.719" v="211"/>
          <ac:spMkLst>
            <pc:docMk/>
            <pc:sldMk cId="202435281" sldId="275"/>
            <ac:spMk id="10" creationId="{32AEEBC8-9D30-42EF-95F2-386C2653FBF0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7:24:28.719" v="211"/>
          <ac:spMkLst>
            <pc:docMk/>
            <pc:sldMk cId="202435281" sldId="275"/>
            <ac:spMk id="12" creationId="{2E92FA66-67D7-4CB4-94D3-E643A9AD4757}"/>
          </ac:spMkLst>
        </pc:spChg>
        <pc:picChg chg="add mod ord">
          <ac:chgData name="Цветелина Йорданова 02" userId="S::cvetelinayordanova02@ppmgsh.com::05c21411-bf86-4a66-a234-349e5d1fd7ad" providerId="AD" clId="Web-{B49E502F-BEF3-4D69-A33C-CD9E0C6B91FB}" dt="2024-01-12T07:24:40.656" v="214" actId="1076"/>
          <ac:picMkLst>
            <pc:docMk/>
            <pc:sldMk cId="202435281" sldId="275"/>
            <ac:picMk id="4" creationId="{82C8A8E1-D146-B535-5AEB-96EEB119DFC2}"/>
          </ac:picMkLst>
        </pc:picChg>
      </pc:sldChg>
      <pc:sldChg chg="addSp delSp modSp new mod ord setBg">
        <pc:chgData name="Цветелина Йорданова 02" userId="S::cvetelinayordanova02@ppmgsh.com::05c21411-bf86-4a66-a234-349e5d1fd7ad" providerId="AD" clId="Web-{B49E502F-BEF3-4D69-A33C-CD9E0C6B91FB}" dt="2024-01-12T08:05:54.281" v="592" actId="20577"/>
        <pc:sldMkLst>
          <pc:docMk/>
          <pc:sldMk cId="3093801755" sldId="276"/>
        </pc:sldMkLst>
        <pc:spChg chg="mod ord">
          <ac:chgData name="Цветелина Йорданова 02" userId="S::cvetelinayordanova02@ppmgsh.com::05c21411-bf86-4a66-a234-349e5d1fd7ad" providerId="AD" clId="Web-{B49E502F-BEF3-4D69-A33C-CD9E0C6B91FB}" dt="2024-01-12T08:05:54.281" v="592" actId="20577"/>
          <ac:spMkLst>
            <pc:docMk/>
            <pc:sldMk cId="3093801755" sldId="276"/>
            <ac:spMk id="2" creationId="{F6ACC2B9-7DE8-C9A0-2CD1-3DE06071FC06}"/>
          </ac:spMkLst>
        </pc:spChg>
        <pc:spChg chg="del mod">
          <ac:chgData name="Цветелина Йорданова 02" userId="S::cvetelinayordanova02@ppmgsh.com::05c21411-bf86-4a66-a234-349e5d1fd7ad" providerId="AD" clId="Web-{B49E502F-BEF3-4D69-A33C-CD9E0C6B91FB}" dt="2024-01-12T07:42:22.267" v="222"/>
          <ac:spMkLst>
            <pc:docMk/>
            <pc:sldMk cId="3093801755" sldId="276"/>
            <ac:spMk id="3" creationId="{29024D14-5F28-B428-41AC-19878181984A}"/>
          </ac:spMkLst>
        </pc:spChg>
        <pc:spChg chg="add del mod">
          <ac:chgData name="Цветелина Йорданова 02" userId="S::cvetelinayordanova02@ppmgsh.com::05c21411-bf86-4a66-a234-349e5d1fd7ad" providerId="AD" clId="Web-{B49E502F-BEF3-4D69-A33C-CD9E0C6B91FB}" dt="2024-01-12T07:47:56.669" v="236"/>
          <ac:spMkLst>
            <pc:docMk/>
            <pc:sldMk cId="3093801755" sldId="276"/>
            <ac:spMk id="6" creationId="{7EF26F97-C2DE-C2EC-9D38-A9144B83BAE7}"/>
          </ac:spMkLst>
        </pc:spChg>
        <pc:spChg chg="add del">
          <ac:chgData name="Цветелина Йорданова 02" userId="S::cvetelinayordanova02@ppmgsh.com::05c21411-bf86-4a66-a234-349e5d1fd7ad" providerId="AD" clId="Web-{B49E502F-BEF3-4D69-A33C-CD9E0C6B91FB}" dt="2024-01-12T07:53:32.554" v="245"/>
          <ac:spMkLst>
            <pc:docMk/>
            <pc:sldMk cId="3093801755" sldId="276"/>
            <ac:spMk id="12" creationId="{188D29C7-2C49-0EB7-AB57-FC8940B03CBB}"/>
          </ac:spMkLst>
        </pc:spChg>
        <pc:spChg chg="add del">
          <ac:chgData name="Цветелина Йорданова 02" userId="S::cvetelinayordanova02@ppmgsh.com::05c21411-bf86-4a66-a234-349e5d1fd7ad" providerId="AD" clId="Web-{B49E502F-BEF3-4D69-A33C-CD9E0C6B91FB}" dt="2024-01-12T07:53:24.867" v="243"/>
          <ac:spMkLst>
            <pc:docMk/>
            <pc:sldMk cId="3093801755" sldId="276"/>
            <ac:spMk id="13" creationId="{02D44074-0B69-4F0C-A7B3-5645CE40D8E3}"/>
          </ac:spMkLst>
        </pc:spChg>
        <pc:spChg chg="add del">
          <ac:chgData name="Цветелина Йорданова 02" userId="S::cvetelinayordanova02@ppmgsh.com::05c21411-bf86-4a66-a234-349e5d1fd7ad" providerId="AD" clId="Web-{B49E502F-BEF3-4D69-A33C-CD9E0C6B91FB}" dt="2024-01-12T07:53:32.554" v="245"/>
          <ac:spMkLst>
            <pc:docMk/>
            <pc:sldMk cId="3093801755" sldId="276"/>
            <ac:spMk id="15" creationId="{61293230-B0F6-45B1-96D1-13D18E242995}"/>
          </ac:spMkLst>
        </pc:spChg>
        <pc:spChg chg="add del">
          <ac:chgData name="Цветелина Йорданова 02" userId="S::cvetelinayordanova02@ppmgsh.com::05c21411-bf86-4a66-a234-349e5d1fd7ad" providerId="AD" clId="Web-{B49E502F-BEF3-4D69-A33C-CD9E0C6B91FB}" dt="2024-01-12T07:53:32.554" v="245"/>
          <ac:spMkLst>
            <pc:docMk/>
            <pc:sldMk cId="3093801755" sldId="276"/>
            <ac:spMk id="17" creationId="{0A1E0707-4985-454B-ACE0-4855BB55875E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7:53:32.554" v="246"/>
          <ac:spMkLst>
            <pc:docMk/>
            <pc:sldMk cId="3093801755" sldId="276"/>
            <ac:spMk id="19" creationId="{90BB9581-2E1D-405D-AC21-AD669748D56E}"/>
          </ac:spMkLst>
        </pc:spChg>
        <pc:picChg chg="add del mod ord">
          <ac:chgData name="Цветелина Йорданова 02" userId="S::cvetelinayordanova02@ppmgsh.com::05c21411-bf86-4a66-a234-349e5d1fd7ad" providerId="AD" clId="Web-{B49E502F-BEF3-4D69-A33C-CD9E0C6B91FB}" dt="2024-01-12T07:47:49.403" v="235"/>
          <ac:picMkLst>
            <pc:docMk/>
            <pc:sldMk cId="3093801755" sldId="276"/>
            <ac:picMk id="4" creationId="{16B3F19C-D132-845A-92B9-47E157DC7FBF}"/>
          </ac:picMkLst>
        </pc:picChg>
        <pc:picChg chg="add mod ord">
          <ac:chgData name="Цветелина Йорданова 02" userId="S::cvetelinayordanova02@ppmgsh.com::05c21411-bf86-4a66-a234-349e5d1fd7ad" providerId="AD" clId="Web-{B49E502F-BEF3-4D69-A33C-CD9E0C6B91FB}" dt="2024-01-12T07:53:32.554" v="246"/>
          <ac:picMkLst>
            <pc:docMk/>
            <pc:sldMk cId="3093801755" sldId="276"/>
            <ac:picMk id="7" creationId="{D075D260-AB1B-51F4-19B3-C004C4C76D03}"/>
          </ac:picMkLst>
        </pc:picChg>
        <pc:picChg chg="add mod">
          <ac:chgData name="Цветелина Йорданова 02" userId="S::cvetelinayordanova02@ppmgsh.com::05c21411-bf86-4a66-a234-349e5d1fd7ad" providerId="AD" clId="Web-{B49E502F-BEF3-4D69-A33C-CD9E0C6B91FB}" dt="2024-01-12T07:53:32.554" v="246"/>
          <ac:picMkLst>
            <pc:docMk/>
            <pc:sldMk cId="3093801755" sldId="276"/>
            <ac:picMk id="8" creationId="{03A7C241-4D5F-F707-0D92-69F2082BBC88}"/>
          </ac:picMkLst>
        </pc:picChg>
      </pc:sldChg>
      <pc:sldChg chg="addSp delSp modSp new mod setBg">
        <pc:chgData name="Цветелина Йорданова 02" userId="S::cvetelinayordanova02@ppmgsh.com::05c21411-bf86-4a66-a234-349e5d1fd7ad" providerId="AD" clId="Web-{B49E502F-BEF3-4D69-A33C-CD9E0C6B91FB}" dt="2024-01-12T08:06:36.345" v="603" actId="14100"/>
        <pc:sldMkLst>
          <pc:docMk/>
          <pc:sldMk cId="189170009" sldId="277"/>
        </pc:sldMkLst>
        <pc:spChg chg="mod">
          <ac:chgData name="Цветелина Йорданова 02" userId="S::cvetelinayordanova02@ppmgsh.com::05c21411-bf86-4a66-a234-349e5d1fd7ad" providerId="AD" clId="Web-{B49E502F-BEF3-4D69-A33C-CD9E0C6B91FB}" dt="2024-01-12T08:06:36.345" v="603" actId="14100"/>
          <ac:spMkLst>
            <pc:docMk/>
            <pc:sldMk cId="189170009" sldId="277"/>
            <ac:spMk id="2" creationId="{22186343-1065-8BE3-6754-D9E53265A6D0}"/>
          </ac:spMkLst>
        </pc:spChg>
        <pc:spChg chg="mod ord">
          <ac:chgData name="Цветелина Йорданова 02" userId="S::cvetelinayordanova02@ppmgsh.com::05c21411-bf86-4a66-a234-349e5d1fd7ad" providerId="AD" clId="Web-{B49E502F-BEF3-4D69-A33C-CD9E0C6B91FB}" dt="2024-01-12T08:06:27.064" v="599" actId="20577"/>
          <ac:spMkLst>
            <pc:docMk/>
            <pc:sldMk cId="189170009" sldId="277"/>
            <ac:spMk id="3" creationId="{984CD4CE-7E76-016F-AB81-17FCC57D3A18}"/>
          </ac:spMkLst>
        </pc:spChg>
        <pc:spChg chg="add del">
          <ac:chgData name="Цветелина Йорданова 02" userId="S::cvetelinayordanova02@ppmgsh.com::05c21411-bf86-4a66-a234-349e5d1fd7ad" providerId="AD" clId="Web-{B49E502F-BEF3-4D69-A33C-CD9E0C6B91FB}" dt="2024-01-12T08:01:03.538" v="416"/>
          <ac:spMkLst>
            <pc:docMk/>
            <pc:sldMk cId="189170009" sldId="277"/>
            <ac:spMk id="8" creationId="{907EF6B7-1338-4443-8C46-6A318D952DFD}"/>
          </ac:spMkLst>
        </pc:spChg>
        <pc:spChg chg="add del">
          <ac:chgData name="Цветелина Йорданова 02" userId="S::cvetelinayordanova02@ppmgsh.com::05c21411-bf86-4a66-a234-349e5d1fd7ad" providerId="AD" clId="Web-{B49E502F-BEF3-4D69-A33C-CD9E0C6B91FB}" dt="2024-01-12T08:01:03.538" v="416"/>
          <ac:spMkLst>
            <pc:docMk/>
            <pc:sldMk cId="189170009" sldId="277"/>
            <ac:spMk id="10" creationId="{DAAE4CDD-124C-4DCF-9584-B6033B545DD5}"/>
          </ac:spMkLst>
        </pc:spChg>
        <pc:spChg chg="add del">
          <ac:chgData name="Цветелина Йорданова 02" userId="S::cvetelinayordanova02@ppmgsh.com::05c21411-bf86-4a66-a234-349e5d1fd7ad" providerId="AD" clId="Web-{B49E502F-BEF3-4D69-A33C-CD9E0C6B91FB}" dt="2024-01-12T08:01:03.538" v="416"/>
          <ac:spMkLst>
            <pc:docMk/>
            <pc:sldMk cId="189170009" sldId="277"/>
            <ac:spMk id="12" creationId="{081E4A58-353D-44AE-B2FC-2A74E2E400F7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8:01:03.538" v="416"/>
          <ac:spMkLst>
            <pc:docMk/>
            <pc:sldMk cId="189170009" sldId="277"/>
            <ac:spMk id="17" creationId="{9A724DBA-D2D9-471E-8ED7-2015DDD950DF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8:01:03.538" v="416"/>
          <ac:spMkLst>
            <pc:docMk/>
            <pc:sldMk cId="189170009" sldId="277"/>
            <ac:spMk id="19" creationId="{08980754-6F4B-43C9-B9BE-127B6BED6586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8:01:03.538" v="416"/>
          <ac:spMkLst>
            <pc:docMk/>
            <pc:sldMk cId="189170009" sldId="277"/>
            <ac:spMk id="21" creationId="{2C1BBA94-3F40-40AA-8BB9-E69E25E537C1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8:01:03.538" v="416"/>
          <ac:spMkLst>
            <pc:docMk/>
            <pc:sldMk cId="189170009" sldId="277"/>
            <ac:spMk id="23" creationId="{169CC832-2974-4E8D-90ED-3E2941BA7336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8:01:03.538" v="416"/>
          <ac:spMkLst>
            <pc:docMk/>
            <pc:sldMk cId="189170009" sldId="277"/>
            <ac:spMk id="25" creationId="{55222F96-971A-4F90-B841-6BAB416C7AC1}"/>
          </ac:spMkLst>
        </pc:spChg>
        <pc:picChg chg="add mod">
          <ac:chgData name="Цветелина Йорданова 02" userId="S::cvetelinayordanova02@ppmgsh.com::05c21411-bf86-4a66-a234-349e5d1fd7ad" providerId="AD" clId="Web-{B49E502F-BEF3-4D69-A33C-CD9E0C6B91FB}" dt="2024-01-12T08:01:03.538" v="416"/>
          <ac:picMkLst>
            <pc:docMk/>
            <pc:sldMk cId="189170009" sldId="277"/>
            <ac:picMk id="4" creationId="{5D8C70DB-996F-5D35-F191-386FC86DF81A}"/>
          </ac:picMkLst>
        </pc:picChg>
      </pc:sldChg>
      <pc:sldChg chg="addSp modSp new mod setBg">
        <pc:chgData name="Цветелина Йорданова 02" userId="S::cvetelinayordanova02@ppmgsh.com::05c21411-bf86-4a66-a234-349e5d1fd7ad" providerId="AD" clId="Web-{B49E502F-BEF3-4D69-A33C-CD9E0C6B91FB}" dt="2024-01-12T08:05:23.311" v="588" actId="20577"/>
        <pc:sldMkLst>
          <pc:docMk/>
          <pc:sldMk cId="4171328453" sldId="278"/>
        </pc:sldMkLst>
        <pc:spChg chg="mod">
          <ac:chgData name="Цветелина Йорданова 02" userId="S::cvetelinayordanova02@ppmgsh.com::05c21411-bf86-4a66-a234-349e5d1fd7ad" providerId="AD" clId="Web-{B49E502F-BEF3-4D69-A33C-CD9E0C6B91FB}" dt="2024-01-12T08:04:59.295" v="585"/>
          <ac:spMkLst>
            <pc:docMk/>
            <pc:sldMk cId="4171328453" sldId="278"/>
            <ac:spMk id="2" creationId="{A0057700-8C20-98EA-D49E-BED3B9F33BDA}"/>
          </ac:spMkLst>
        </pc:spChg>
        <pc:spChg chg="mod">
          <ac:chgData name="Цветелина Йорданова 02" userId="S::cvetelinayordanova02@ppmgsh.com::05c21411-bf86-4a66-a234-349e5d1fd7ad" providerId="AD" clId="Web-{B49E502F-BEF3-4D69-A33C-CD9E0C6B91FB}" dt="2024-01-12T08:05:23.311" v="588" actId="20577"/>
          <ac:spMkLst>
            <pc:docMk/>
            <pc:sldMk cId="4171328453" sldId="278"/>
            <ac:spMk id="3" creationId="{2DBDD19D-8EEA-8ABC-9CE0-CBF06DC67D7E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8:04:59.295" v="585"/>
          <ac:spMkLst>
            <pc:docMk/>
            <pc:sldMk cId="4171328453" sldId="278"/>
            <ac:spMk id="10" creationId="{922F19F4-FE70-43DC-856F-2CE5F521DC48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8:04:59.295" v="585"/>
          <ac:spMkLst>
            <pc:docMk/>
            <pc:sldMk cId="4171328453" sldId="278"/>
            <ac:spMk id="17" creationId="{D5B0017B-2ECA-49AF-B397-DC140825DF8D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8:04:59.295" v="585"/>
          <ac:spMkLst>
            <pc:docMk/>
            <pc:sldMk cId="4171328453" sldId="278"/>
            <ac:spMk id="19" creationId="{395ECC94-3D5E-46A7-A7A1-DE807E1563B4}"/>
          </ac:spMkLst>
        </pc:spChg>
        <pc:spChg chg="add">
          <ac:chgData name="Цветелина Йорданова 02" userId="S::cvetelinayordanova02@ppmgsh.com::05c21411-bf86-4a66-a234-349e5d1fd7ad" providerId="AD" clId="Web-{B49E502F-BEF3-4D69-A33C-CD9E0C6B91FB}" dt="2024-01-12T08:04:59.295" v="585"/>
          <ac:spMkLst>
            <pc:docMk/>
            <pc:sldMk cId="4171328453" sldId="278"/>
            <ac:spMk id="21" creationId="{7E549738-9961-462D-81B7-4A7A44691102}"/>
          </ac:spMkLst>
        </pc:spChg>
        <pc:grpChg chg="add">
          <ac:chgData name="Цветелина Йорданова 02" userId="S::cvetelinayordanova02@ppmgsh.com::05c21411-bf86-4a66-a234-349e5d1fd7ad" providerId="AD" clId="Web-{B49E502F-BEF3-4D69-A33C-CD9E0C6B91FB}" dt="2024-01-12T08:04:59.295" v="585"/>
          <ac:grpSpMkLst>
            <pc:docMk/>
            <pc:sldMk cId="4171328453" sldId="278"/>
            <ac:grpSpMk id="12" creationId="{AE1C45F0-260A-458C-96ED-C1F6D2151219}"/>
          </ac:grpSpMkLst>
        </pc:grpChg>
        <pc:picChg chg="add mod ord">
          <ac:chgData name="Цветелина Йорданова 02" userId="S::cvetelinayordanova02@ppmgsh.com::05c21411-bf86-4a66-a234-349e5d1fd7ad" providerId="AD" clId="Web-{B49E502F-BEF3-4D69-A33C-CD9E0C6B91FB}" dt="2024-01-12T08:04:59.295" v="585"/>
          <ac:picMkLst>
            <pc:docMk/>
            <pc:sldMk cId="4171328453" sldId="278"/>
            <ac:picMk id="4" creationId="{C05318DB-E572-9661-4276-EE0C6B1ADE33}"/>
          </ac:picMkLst>
        </pc:picChg>
        <pc:picChg chg="add mod">
          <ac:chgData name="Цветелина Йорданова 02" userId="S::cvetelinayordanova02@ppmgsh.com::05c21411-bf86-4a66-a234-349e5d1fd7ad" providerId="AD" clId="Web-{B49E502F-BEF3-4D69-A33C-CD9E0C6B91FB}" dt="2024-01-12T08:04:59.295" v="585"/>
          <ac:picMkLst>
            <pc:docMk/>
            <pc:sldMk cId="4171328453" sldId="278"/>
            <ac:picMk id="5" creationId="{8F447552-D4C8-67A2-632E-726D625CF78A}"/>
          </ac:picMkLst>
        </pc:picChg>
        <pc:cxnChg chg="add">
          <ac:chgData name="Цветелина Йорданова 02" userId="S::cvetelinayordanova02@ppmgsh.com::05c21411-bf86-4a66-a234-349e5d1fd7ad" providerId="AD" clId="Web-{B49E502F-BEF3-4D69-A33C-CD9E0C6B91FB}" dt="2024-01-12T08:04:59.295" v="585"/>
          <ac:cxnSpMkLst>
            <pc:docMk/>
            <pc:sldMk cId="4171328453" sldId="278"/>
            <ac:cxnSpMk id="23" creationId="{6CF1BAF6-AD41-4082-B212-8A1F9A2E8779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881E20-7901-43B4-B0E2-36EFB471F14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D562C76-8AE7-47E8-8418-B5E320258703}">
      <dgm:prSet/>
      <dgm:spPr/>
      <dgm:t>
        <a:bodyPr/>
        <a:lstStyle/>
        <a:p>
          <a:r>
            <a:rPr lang="en-US" dirty="0" err="1">
              <a:latin typeface="Salina-Trial"/>
            </a:rPr>
            <a:t>Пица</a:t>
          </a:r>
          <a:r>
            <a:rPr lang="en-US" dirty="0">
              <a:latin typeface="Salina-Trial"/>
            </a:rPr>
            <a:t> </a:t>
          </a:r>
          <a:r>
            <a:rPr lang="en-US" dirty="0" err="1">
              <a:latin typeface="Salina-Trial"/>
            </a:rPr>
            <a:t>Пловдив</a:t>
          </a:r>
          <a:endParaRPr lang="en-US" dirty="0">
            <a:latin typeface="Salina-Trial"/>
          </a:endParaRPr>
        </a:p>
      </dgm:t>
    </dgm:pt>
    <dgm:pt modelId="{558ECDBB-877E-4FD5-9F5F-3C3A6301C8F2}" type="parTrans" cxnId="{97E22C38-3199-49E1-992B-EC8F6266B2A6}">
      <dgm:prSet/>
      <dgm:spPr/>
      <dgm:t>
        <a:bodyPr/>
        <a:lstStyle/>
        <a:p>
          <a:endParaRPr lang="en-US"/>
        </a:p>
      </dgm:t>
    </dgm:pt>
    <dgm:pt modelId="{E1708FB4-723C-46E7-AAFB-55DB211A2879}" type="sibTrans" cxnId="{97E22C38-3199-49E1-992B-EC8F6266B2A6}">
      <dgm:prSet/>
      <dgm:spPr/>
      <dgm:t>
        <a:bodyPr/>
        <a:lstStyle/>
        <a:p>
          <a:endParaRPr lang="en-US"/>
        </a:p>
      </dgm:t>
    </dgm:pt>
    <dgm:pt modelId="{93D6A172-8FE4-45CD-AC6D-D8CF4E6E6586}">
      <dgm:prSet/>
      <dgm:spPr/>
      <dgm:t>
        <a:bodyPr/>
        <a:lstStyle/>
        <a:p>
          <a:r>
            <a:rPr lang="en-US" dirty="0" err="1">
              <a:latin typeface="Salina-Trial"/>
            </a:rPr>
            <a:t>Доставка</a:t>
          </a:r>
          <a:r>
            <a:rPr lang="en-US" dirty="0">
              <a:latin typeface="Salina-Trial"/>
            </a:rPr>
            <a:t> </a:t>
          </a:r>
          <a:r>
            <a:rPr lang="en-US" dirty="0" err="1">
              <a:latin typeface="Salina-Trial"/>
            </a:rPr>
            <a:t>на</a:t>
          </a:r>
          <a:r>
            <a:rPr lang="en-US" dirty="0">
              <a:latin typeface="Salina-Trial"/>
            </a:rPr>
            <a:t> </a:t>
          </a:r>
          <a:r>
            <a:rPr lang="en-US" dirty="0" err="1">
              <a:latin typeface="Salina-Trial"/>
            </a:rPr>
            <a:t>храна</a:t>
          </a:r>
          <a:r>
            <a:rPr lang="en-US" dirty="0">
              <a:latin typeface="Salina-Trial"/>
            </a:rPr>
            <a:t> </a:t>
          </a:r>
          <a:r>
            <a:rPr lang="en-US" dirty="0" err="1">
              <a:latin typeface="Salina-Trial"/>
            </a:rPr>
            <a:t>Пловдив</a:t>
          </a:r>
          <a:endParaRPr lang="en-US" dirty="0">
            <a:latin typeface="Salina-Trial"/>
          </a:endParaRPr>
        </a:p>
      </dgm:t>
    </dgm:pt>
    <dgm:pt modelId="{4574E6F9-EA5E-48C2-B361-DE08977AA665}" type="parTrans" cxnId="{76945906-1E10-4A65-84AA-C04831AF1079}">
      <dgm:prSet/>
      <dgm:spPr/>
      <dgm:t>
        <a:bodyPr/>
        <a:lstStyle/>
        <a:p>
          <a:endParaRPr lang="en-US"/>
        </a:p>
      </dgm:t>
    </dgm:pt>
    <dgm:pt modelId="{7C1CC174-6B52-4817-A97E-26DDD868023E}" type="sibTrans" cxnId="{76945906-1E10-4A65-84AA-C04831AF1079}">
      <dgm:prSet/>
      <dgm:spPr/>
      <dgm:t>
        <a:bodyPr/>
        <a:lstStyle/>
        <a:p>
          <a:endParaRPr lang="en-US"/>
        </a:p>
      </dgm:t>
    </dgm:pt>
    <dgm:pt modelId="{08524D7E-03D9-4405-95A8-A9CD4AE4B261}">
      <dgm:prSet/>
      <dgm:spPr/>
      <dgm:t>
        <a:bodyPr/>
        <a:lstStyle/>
        <a:p>
          <a:r>
            <a:rPr lang="en-US" dirty="0" err="1">
              <a:latin typeface="Salina-Trial"/>
            </a:rPr>
            <a:t>Доставка</a:t>
          </a:r>
          <a:r>
            <a:rPr lang="en-US" dirty="0">
              <a:latin typeface="Salina-Trial"/>
            </a:rPr>
            <a:t> </a:t>
          </a:r>
          <a:r>
            <a:rPr lang="en-US" dirty="0" err="1">
              <a:latin typeface="Salina-Trial"/>
            </a:rPr>
            <a:t>на</a:t>
          </a:r>
          <a:r>
            <a:rPr lang="en-US" dirty="0">
              <a:latin typeface="Salina-Trial"/>
            </a:rPr>
            <a:t> </a:t>
          </a:r>
          <a:r>
            <a:rPr lang="en-US" dirty="0" err="1">
              <a:latin typeface="Salina-Trial"/>
            </a:rPr>
            <a:t>храна</a:t>
          </a:r>
          <a:endParaRPr lang="en-US" dirty="0">
            <a:latin typeface="Salina-Trial"/>
          </a:endParaRPr>
        </a:p>
      </dgm:t>
    </dgm:pt>
    <dgm:pt modelId="{FC280578-BCC2-4D16-9224-2EFA3A1CC075}" type="parTrans" cxnId="{43C17A63-125C-4CE5-9440-56F224BA61A2}">
      <dgm:prSet/>
      <dgm:spPr/>
      <dgm:t>
        <a:bodyPr/>
        <a:lstStyle/>
        <a:p>
          <a:endParaRPr lang="en-US"/>
        </a:p>
      </dgm:t>
    </dgm:pt>
    <dgm:pt modelId="{B40F2B39-B48C-492D-AE14-C59B49CA1D76}" type="sibTrans" cxnId="{43C17A63-125C-4CE5-9440-56F224BA61A2}">
      <dgm:prSet/>
      <dgm:spPr/>
      <dgm:t>
        <a:bodyPr/>
        <a:lstStyle/>
        <a:p>
          <a:endParaRPr lang="en-US"/>
        </a:p>
      </dgm:t>
    </dgm:pt>
    <dgm:pt modelId="{260D2870-2B80-4F9C-9E29-1782400AC03A}">
      <dgm:prSet/>
      <dgm:spPr/>
      <dgm:t>
        <a:bodyPr/>
        <a:lstStyle/>
        <a:p>
          <a:r>
            <a:rPr lang="en-US" dirty="0" err="1">
              <a:latin typeface="Salina-Trial"/>
            </a:rPr>
            <a:t>Храна</a:t>
          </a:r>
          <a:r>
            <a:rPr lang="en-US" dirty="0">
              <a:latin typeface="Salina-Trial"/>
            </a:rPr>
            <a:t> </a:t>
          </a:r>
          <a:r>
            <a:rPr lang="en-US" dirty="0" err="1">
              <a:latin typeface="Salina-Trial"/>
            </a:rPr>
            <a:t>за</a:t>
          </a:r>
          <a:r>
            <a:rPr lang="en-US" dirty="0">
              <a:latin typeface="Salina-Trial"/>
            </a:rPr>
            <a:t> </a:t>
          </a:r>
          <a:r>
            <a:rPr lang="en-US" dirty="0" err="1">
              <a:latin typeface="Salina-Trial"/>
            </a:rPr>
            <a:t>вкъщи</a:t>
          </a:r>
          <a:endParaRPr lang="en-US" dirty="0">
            <a:latin typeface="Salina-Trial"/>
          </a:endParaRPr>
        </a:p>
      </dgm:t>
    </dgm:pt>
    <dgm:pt modelId="{09573A27-BC87-4E4C-AD88-57B70D6B837A}" type="parTrans" cxnId="{957CC6B4-B065-4B11-B528-D4EB7B228835}">
      <dgm:prSet/>
      <dgm:spPr/>
      <dgm:t>
        <a:bodyPr/>
        <a:lstStyle/>
        <a:p>
          <a:endParaRPr lang="en-US"/>
        </a:p>
      </dgm:t>
    </dgm:pt>
    <dgm:pt modelId="{66A79AB8-D2AF-4767-9616-F88B796206CA}" type="sibTrans" cxnId="{957CC6B4-B065-4B11-B528-D4EB7B228835}">
      <dgm:prSet/>
      <dgm:spPr/>
      <dgm:t>
        <a:bodyPr/>
        <a:lstStyle/>
        <a:p>
          <a:endParaRPr lang="en-US"/>
        </a:p>
      </dgm:t>
    </dgm:pt>
    <dgm:pt modelId="{BF320445-D9BE-47DA-B367-7392A78249A7}">
      <dgm:prSet/>
      <dgm:spPr/>
      <dgm:t>
        <a:bodyPr/>
        <a:lstStyle/>
        <a:p>
          <a:r>
            <a:rPr lang="en-US" dirty="0" err="1">
              <a:latin typeface="Salina-Trial"/>
            </a:rPr>
            <a:t>Храна</a:t>
          </a:r>
          <a:r>
            <a:rPr lang="en-US" dirty="0">
              <a:latin typeface="Salina-Trial"/>
            </a:rPr>
            <a:t> </a:t>
          </a:r>
          <a:r>
            <a:rPr lang="en-US" dirty="0" err="1">
              <a:latin typeface="Salina-Trial"/>
            </a:rPr>
            <a:t>за</a:t>
          </a:r>
          <a:r>
            <a:rPr lang="en-US" dirty="0">
              <a:latin typeface="Salina-Trial"/>
            </a:rPr>
            <a:t> </a:t>
          </a:r>
          <a:r>
            <a:rPr lang="en-US" dirty="0" err="1">
              <a:latin typeface="Salina-Trial"/>
            </a:rPr>
            <a:t>вкъщи</a:t>
          </a:r>
          <a:r>
            <a:rPr lang="en-US" dirty="0">
              <a:latin typeface="Salina-Trial"/>
            </a:rPr>
            <a:t> </a:t>
          </a:r>
          <a:r>
            <a:rPr lang="en-US" dirty="0" err="1">
              <a:latin typeface="Salina-Trial"/>
            </a:rPr>
            <a:t>Пловдив</a:t>
          </a:r>
          <a:endParaRPr lang="en-US" dirty="0">
            <a:latin typeface="Salina-Trial"/>
          </a:endParaRPr>
        </a:p>
      </dgm:t>
    </dgm:pt>
    <dgm:pt modelId="{489C8E60-C04F-4D0A-B346-CC3B051C0CF6}" type="parTrans" cxnId="{BDCB95A1-E6BC-46E6-8DFA-CEF726961717}">
      <dgm:prSet/>
      <dgm:spPr/>
      <dgm:t>
        <a:bodyPr/>
        <a:lstStyle/>
        <a:p>
          <a:endParaRPr lang="en-US"/>
        </a:p>
      </dgm:t>
    </dgm:pt>
    <dgm:pt modelId="{916D905B-53EF-4DEA-854B-63B6DCF69FD2}" type="sibTrans" cxnId="{BDCB95A1-E6BC-46E6-8DFA-CEF726961717}">
      <dgm:prSet/>
      <dgm:spPr/>
      <dgm:t>
        <a:bodyPr/>
        <a:lstStyle/>
        <a:p>
          <a:endParaRPr lang="en-US"/>
        </a:p>
      </dgm:t>
    </dgm:pt>
    <dgm:pt modelId="{FDA5D1C2-431C-43CB-B88E-A34322249222}">
      <dgm:prSet phldr="0"/>
      <dgm:spPr/>
      <dgm:t>
        <a:bodyPr/>
        <a:lstStyle/>
        <a:p>
          <a:pPr rtl="0"/>
          <a:r>
            <a:rPr lang="en-US" dirty="0">
              <a:latin typeface="Salina-Trial"/>
            </a:rPr>
            <a:t> Лозана </a:t>
          </a:r>
        </a:p>
      </dgm:t>
    </dgm:pt>
    <dgm:pt modelId="{6A81BA3A-7EEA-4D55-A286-301039F807AE}" type="parTrans" cxnId="{35142366-156D-45EC-B3EA-026EABB8556E}">
      <dgm:prSet/>
      <dgm:spPr/>
      <dgm:t>
        <a:bodyPr/>
        <a:lstStyle/>
        <a:p>
          <a:endParaRPr lang="en-US"/>
        </a:p>
      </dgm:t>
    </dgm:pt>
    <dgm:pt modelId="{E1F6CF05-99BF-4449-AE52-1C94E2F21780}" type="sibTrans" cxnId="{35142366-156D-45EC-B3EA-026EABB8556E}">
      <dgm:prSet/>
      <dgm:spPr/>
      <dgm:t>
        <a:bodyPr/>
        <a:lstStyle/>
        <a:p>
          <a:endParaRPr lang="en-US"/>
        </a:p>
      </dgm:t>
    </dgm:pt>
    <dgm:pt modelId="{94A67C00-6103-4F42-A4B6-18DDD9AB0795}">
      <dgm:prSet phldr="0"/>
      <dgm:spPr/>
      <dgm:t>
        <a:bodyPr/>
        <a:lstStyle/>
        <a:p>
          <a:r>
            <a:rPr lang="en-US" dirty="0">
              <a:latin typeface="Salina-Trial"/>
            </a:rPr>
            <a:t>Пицария</a:t>
          </a:r>
        </a:p>
      </dgm:t>
    </dgm:pt>
    <dgm:pt modelId="{E367B1C4-A14F-487B-B887-3E31330FD574}" type="parTrans" cxnId="{5F1F8D49-2806-4124-B402-9C0732748C39}">
      <dgm:prSet/>
      <dgm:spPr/>
    </dgm:pt>
    <dgm:pt modelId="{37A24893-996F-4F65-974F-7DB3B0D15D2C}" type="sibTrans" cxnId="{5F1F8D49-2806-4124-B402-9C0732748C39}">
      <dgm:prSet/>
      <dgm:spPr/>
    </dgm:pt>
    <dgm:pt modelId="{F7EA2D11-7159-44D7-86CC-4D01F8E4045F}">
      <dgm:prSet phldr="0"/>
      <dgm:spPr/>
      <dgm:t>
        <a:bodyPr/>
        <a:lstStyle/>
        <a:p>
          <a:pPr rtl="0"/>
          <a:r>
            <a:rPr lang="en-US" dirty="0">
              <a:latin typeface="Salina-Trial"/>
            </a:rPr>
            <a:t>Lozana</a:t>
          </a:r>
        </a:p>
      </dgm:t>
    </dgm:pt>
    <dgm:pt modelId="{C161C58E-4C49-4D89-8FA4-31D8EF09E849}" type="parTrans" cxnId="{185DE071-0ABC-43B6-BF66-AA9C061CBBCB}">
      <dgm:prSet/>
      <dgm:spPr/>
    </dgm:pt>
    <dgm:pt modelId="{7553A7F1-3CE7-438D-BA75-25A2973A05E9}" type="sibTrans" cxnId="{185DE071-0ABC-43B6-BF66-AA9C061CBBCB}">
      <dgm:prSet/>
      <dgm:spPr/>
    </dgm:pt>
    <dgm:pt modelId="{4F57C8C0-E020-4437-AD37-1EBA2BF8A6A4}" type="pres">
      <dgm:prSet presAssocID="{BB881E20-7901-43B4-B0E2-36EFB471F141}" presName="diagram" presStyleCnt="0">
        <dgm:presLayoutVars>
          <dgm:dir/>
          <dgm:resizeHandles val="exact"/>
        </dgm:presLayoutVars>
      </dgm:prSet>
      <dgm:spPr/>
    </dgm:pt>
    <dgm:pt modelId="{37D352B1-28B7-4341-96A7-1239CB418F38}" type="pres">
      <dgm:prSet presAssocID="{3D562C76-8AE7-47E8-8418-B5E320258703}" presName="node" presStyleLbl="node1" presStyleIdx="0" presStyleCnt="8">
        <dgm:presLayoutVars>
          <dgm:bulletEnabled val="1"/>
        </dgm:presLayoutVars>
      </dgm:prSet>
      <dgm:spPr/>
    </dgm:pt>
    <dgm:pt modelId="{B17A39FE-DED4-4C6E-958F-BC5FA745C005}" type="pres">
      <dgm:prSet presAssocID="{E1708FB4-723C-46E7-AAFB-55DB211A2879}" presName="sibTrans" presStyleCnt="0"/>
      <dgm:spPr/>
    </dgm:pt>
    <dgm:pt modelId="{47CBB8D3-05CA-4DE2-A569-0D2D6974FB88}" type="pres">
      <dgm:prSet presAssocID="{93D6A172-8FE4-45CD-AC6D-D8CF4E6E6586}" presName="node" presStyleLbl="node1" presStyleIdx="1" presStyleCnt="8">
        <dgm:presLayoutVars>
          <dgm:bulletEnabled val="1"/>
        </dgm:presLayoutVars>
      </dgm:prSet>
      <dgm:spPr/>
    </dgm:pt>
    <dgm:pt modelId="{28D78CDB-3F09-4180-97D3-DE827129EBF8}" type="pres">
      <dgm:prSet presAssocID="{7C1CC174-6B52-4817-A97E-26DDD868023E}" presName="sibTrans" presStyleCnt="0"/>
      <dgm:spPr/>
    </dgm:pt>
    <dgm:pt modelId="{28451074-8171-48E2-B526-1922094D9FDF}" type="pres">
      <dgm:prSet presAssocID="{08524D7E-03D9-4405-95A8-A9CD4AE4B261}" presName="node" presStyleLbl="node1" presStyleIdx="2" presStyleCnt="8">
        <dgm:presLayoutVars>
          <dgm:bulletEnabled val="1"/>
        </dgm:presLayoutVars>
      </dgm:prSet>
      <dgm:spPr/>
    </dgm:pt>
    <dgm:pt modelId="{3BD8E827-7FE0-421A-AA9E-2D7D0ADDF643}" type="pres">
      <dgm:prSet presAssocID="{B40F2B39-B48C-492D-AE14-C59B49CA1D76}" presName="sibTrans" presStyleCnt="0"/>
      <dgm:spPr/>
    </dgm:pt>
    <dgm:pt modelId="{7F7C6095-F84C-45BD-B881-9957AF4949A2}" type="pres">
      <dgm:prSet presAssocID="{260D2870-2B80-4F9C-9E29-1782400AC03A}" presName="node" presStyleLbl="node1" presStyleIdx="3" presStyleCnt="8">
        <dgm:presLayoutVars>
          <dgm:bulletEnabled val="1"/>
        </dgm:presLayoutVars>
      </dgm:prSet>
      <dgm:spPr/>
    </dgm:pt>
    <dgm:pt modelId="{7ED6855B-5256-4578-AF79-BEDFD354195F}" type="pres">
      <dgm:prSet presAssocID="{66A79AB8-D2AF-4767-9616-F88B796206CA}" presName="sibTrans" presStyleCnt="0"/>
      <dgm:spPr/>
    </dgm:pt>
    <dgm:pt modelId="{35CD519E-29C3-4F64-94A1-84510D85F412}" type="pres">
      <dgm:prSet presAssocID="{BF320445-D9BE-47DA-B367-7392A78249A7}" presName="node" presStyleLbl="node1" presStyleIdx="4" presStyleCnt="8">
        <dgm:presLayoutVars>
          <dgm:bulletEnabled val="1"/>
        </dgm:presLayoutVars>
      </dgm:prSet>
      <dgm:spPr/>
    </dgm:pt>
    <dgm:pt modelId="{2DDAA58B-0A78-4341-8F72-D32E5763F0E3}" type="pres">
      <dgm:prSet presAssocID="{916D905B-53EF-4DEA-854B-63B6DCF69FD2}" presName="sibTrans" presStyleCnt="0"/>
      <dgm:spPr/>
    </dgm:pt>
    <dgm:pt modelId="{0A6EFD6C-DE1D-47D3-890F-3E2543F9B93A}" type="pres">
      <dgm:prSet presAssocID="{FDA5D1C2-431C-43CB-B88E-A34322249222}" presName="node" presStyleLbl="node1" presStyleIdx="5" presStyleCnt="8">
        <dgm:presLayoutVars>
          <dgm:bulletEnabled val="1"/>
        </dgm:presLayoutVars>
      </dgm:prSet>
      <dgm:spPr/>
    </dgm:pt>
    <dgm:pt modelId="{210A610A-37DB-4B85-91B2-AB8EDE696C5B}" type="pres">
      <dgm:prSet presAssocID="{E1F6CF05-99BF-4449-AE52-1C94E2F21780}" presName="sibTrans" presStyleCnt="0"/>
      <dgm:spPr/>
    </dgm:pt>
    <dgm:pt modelId="{A22581D0-6E4C-4162-B912-D34815FE3CF5}" type="pres">
      <dgm:prSet presAssocID="{F7EA2D11-7159-44D7-86CC-4D01F8E4045F}" presName="node" presStyleLbl="node1" presStyleIdx="6" presStyleCnt="8">
        <dgm:presLayoutVars>
          <dgm:bulletEnabled val="1"/>
        </dgm:presLayoutVars>
      </dgm:prSet>
      <dgm:spPr/>
    </dgm:pt>
    <dgm:pt modelId="{0EC93D85-D629-40AA-B85D-696645A0749A}" type="pres">
      <dgm:prSet presAssocID="{7553A7F1-3CE7-438D-BA75-25A2973A05E9}" presName="sibTrans" presStyleCnt="0"/>
      <dgm:spPr/>
    </dgm:pt>
    <dgm:pt modelId="{95CF1144-9AF9-423A-A17D-0F4B89E13A1C}" type="pres">
      <dgm:prSet presAssocID="{94A67C00-6103-4F42-A4B6-18DDD9AB0795}" presName="node" presStyleLbl="node1" presStyleIdx="7" presStyleCnt="8">
        <dgm:presLayoutVars>
          <dgm:bulletEnabled val="1"/>
        </dgm:presLayoutVars>
      </dgm:prSet>
      <dgm:spPr/>
    </dgm:pt>
  </dgm:ptLst>
  <dgm:cxnLst>
    <dgm:cxn modelId="{E3AF7400-B546-42F6-BC3E-63095290FD8A}" type="presOf" srcId="{260D2870-2B80-4F9C-9E29-1782400AC03A}" destId="{7F7C6095-F84C-45BD-B881-9957AF4949A2}" srcOrd="0" destOrd="0" presId="urn:microsoft.com/office/officeart/2005/8/layout/default"/>
    <dgm:cxn modelId="{76945906-1E10-4A65-84AA-C04831AF1079}" srcId="{BB881E20-7901-43B4-B0E2-36EFB471F141}" destId="{93D6A172-8FE4-45CD-AC6D-D8CF4E6E6586}" srcOrd="1" destOrd="0" parTransId="{4574E6F9-EA5E-48C2-B361-DE08977AA665}" sibTransId="{7C1CC174-6B52-4817-A97E-26DDD868023E}"/>
    <dgm:cxn modelId="{0840D21F-EEEA-4D17-8386-2AB8A120265D}" type="presOf" srcId="{FDA5D1C2-431C-43CB-B88E-A34322249222}" destId="{0A6EFD6C-DE1D-47D3-890F-3E2543F9B93A}" srcOrd="0" destOrd="0" presId="urn:microsoft.com/office/officeart/2005/8/layout/default"/>
    <dgm:cxn modelId="{97E22C38-3199-49E1-992B-EC8F6266B2A6}" srcId="{BB881E20-7901-43B4-B0E2-36EFB471F141}" destId="{3D562C76-8AE7-47E8-8418-B5E320258703}" srcOrd="0" destOrd="0" parTransId="{558ECDBB-877E-4FD5-9F5F-3C3A6301C8F2}" sibTransId="{E1708FB4-723C-46E7-AAFB-55DB211A2879}"/>
    <dgm:cxn modelId="{61191139-0FFE-4751-A7D4-5742BE7FDFB1}" type="presOf" srcId="{BB881E20-7901-43B4-B0E2-36EFB471F141}" destId="{4F57C8C0-E020-4437-AD37-1EBA2BF8A6A4}" srcOrd="0" destOrd="0" presId="urn:microsoft.com/office/officeart/2005/8/layout/default"/>
    <dgm:cxn modelId="{43C17A63-125C-4CE5-9440-56F224BA61A2}" srcId="{BB881E20-7901-43B4-B0E2-36EFB471F141}" destId="{08524D7E-03D9-4405-95A8-A9CD4AE4B261}" srcOrd="2" destOrd="0" parTransId="{FC280578-BCC2-4D16-9224-2EFA3A1CC075}" sibTransId="{B40F2B39-B48C-492D-AE14-C59B49CA1D76}"/>
    <dgm:cxn modelId="{35142366-156D-45EC-B3EA-026EABB8556E}" srcId="{BB881E20-7901-43B4-B0E2-36EFB471F141}" destId="{FDA5D1C2-431C-43CB-B88E-A34322249222}" srcOrd="5" destOrd="0" parTransId="{6A81BA3A-7EEA-4D55-A286-301039F807AE}" sibTransId="{E1F6CF05-99BF-4449-AE52-1C94E2F21780}"/>
    <dgm:cxn modelId="{5F1F8D49-2806-4124-B402-9C0732748C39}" srcId="{BB881E20-7901-43B4-B0E2-36EFB471F141}" destId="{94A67C00-6103-4F42-A4B6-18DDD9AB0795}" srcOrd="7" destOrd="0" parTransId="{E367B1C4-A14F-487B-B887-3E31330FD574}" sibTransId="{37A24893-996F-4F65-974F-7DB3B0D15D2C}"/>
    <dgm:cxn modelId="{185DE071-0ABC-43B6-BF66-AA9C061CBBCB}" srcId="{BB881E20-7901-43B4-B0E2-36EFB471F141}" destId="{F7EA2D11-7159-44D7-86CC-4D01F8E4045F}" srcOrd="6" destOrd="0" parTransId="{C161C58E-4C49-4D89-8FA4-31D8EF09E849}" sibTransId="{7553A7F1-3CE7-438D-BA75-25A2973A05E9}"/>
    <dgm:cxn modelId="{2D941881-2B86-4403-B9B6-F88792A9A9D1}" type="presOf" srcId="{F7EA2D11-7159-44D7-86CC-4D01F8E4045F}" destId="{A22581D0-6E4C-4162-B912-D34815FE3CF5}" srcOrd="0" destOrd="0" presId="urn:microsoft.com/office/officeart/2005/8/layout/default"/>
    <dgm:cxn modelId="{0B61FD83-7F37-4C14-A3F4-EB3BACDC2812}" type="presOf" srcId="{BF320445-D9BE-47DA-B367-7392A78249A7}" destId="{35CD519E-29C3-4F64-94A1-84510D85F412}" srcOrd="0" destOrd="0" presId="urn:microsoft.com/office/officeart/2005/8/layout/default"/>
    <dgm:cxn modelId="{167C8291-7CD9-4B4C-8839-2708B4DB86FE}" type="presOf" srcId="{3D562C76-8AE7-47E8-8418-B5E320258703}" destId="{37D352B1-28B7-4341-96A7-1239CB418F38}" srcOrd="0" destOrd="0" presId="urn:microsoft.com/office/officeart/2005/8/layout/default"/>
    <dgm:cxn modelId="{82E24E9C-6890-4842-A54C-00E3DC733F8E}" type="presOf" srcId="{08524D7E-03D9-4405-95A8-A9CD4AE4B261}" destId="{28451074-8171-48E2-B526-1922094D9FDF}" srcOrd="0" destOrd="0" presId="urn:microsoft.com/office/officeart/2005/8/layout/default"/>
    <dgm:cxn modelId="{BDCB95A1-E6BC-46E6-8DFA-CEF726961717}" srcId="{BB881E20-7901-43B4-B0E2-36EFB471F141}" destId="{BF320445-D9BE-47DA-B367-7392A78249A7}" srcOrd="4" destOrd="0" parTransId="{489C8E60-C04F-4D0A-B346-CC3B051C0CF6}" sibTransId="{916D905B-53EF-4DEA-854B-63B6DCF69FD2}"/>
    <dgm:cxn modelId="{F95DCAA4-1872-4D3F-9F91-EC1C2030B4AB}" type="presOf" srcId="{93D6A172-8FE4-45CD-AC6D-D8CF4E6E6586}" destId="{47CBB8D3-05CA-4DE2-A569-0D2D6974FB88}" srcOrd="0" destOrd="0" presId="urn:microsoft.com/office/officeart/2005/8/layout/default"/>
    <dgm:cxn modelId="{9510DFAB-9D70-4653-9D97-88E5D283AFAB}" type="presOf" srcId="{94A67C00-6103-4F42-A4B6-18DDD9AB0795}" destId="{95CF1144-9AF9-423A-A17D-0F4B89E13A1C}" srcOrd="0" destOrd="0" presId="urn:microsoft.com/office/officeart/2005/8/layout/default"/>
    <dgm:cxn modelId="{957CC6B4-B065-4B11-B528-D4EB7B228835}" srcId="{BB881E20-7901-43B4-B0E2-36EFB471F141}" destId="{260D2870-2B80-4F9C-9E29-1782400AC03A}" srcOrd="3" destOrd="0" parTransId="{09573A27-BC87-4E4C-AD88-57B70D6B837A}" sibTransId="{66A79AB8-D2AF-4767-9616-F88B796206CA}"/>
    <dgm:cxn modelId="{8F598662-D6AD-4EEC-8348-35CA9DD74B09}" type="presParOf" srcId="{4F57C8C0-E020-4437-AD37-1EBA2BF8A6A4}" destId="{37D352B1-28B7-4341-96A7-1239CB418F38}" srcOrd="0" destOrd="0" presId="urn:microsoft.com/office/officeart/2005/8/layout/default"/>
    <dgm:cxn modelId="{86473E42-D230-4851-A1DA-668DAC804C13}" type="presParOf" srcId="{4F57C8C0-E020-4437-AD37-1EBA2BF8A6A4}" destId="{B17A39FE-DED4-4C6E-958F-BC5FA745C005}" srcOrd="1" destOrd="0" presId="urn:microsoft.com/office/officeart/2005/8/layout/default"/>
    <dgm:cxn modelId="{21081BF3-8827-4925-A1CB-BB2A47DCE8F3}" type="presParOf" srcId="{4F57C8C0-E020-4437-AD37-1EBA2BF8A6A4}" destId="{47CBB8D3-05CA-4DE2-A569-0D2D6974FB88}" srcOrd="2" destOrd="0" presId="urn:microsoft.com/office/officeart/2005/8/layout/default"/>
    <dgm:cxn modelId="{5A433F30-556D-42DE-8F46-50B15097B173}" type="presParOf" srcId="{4F57C8C0-E020-4437-AD37-1EBA2BF8A6A4}" destId="{28D78CDB-3F09-4180-97D3-DE827129EBF8}" srcOrd="3" destOrd="0" presId="urn:microsoft.com/office/officeart/2005/8/layout/default"/>
    <dgm:cxn modelId="{421B41AA-35F8-4895-95DB-5FAEB21F9A7F}" type="presParOf" srcId="{4F57C8C0-E020-4437-AD37-1EBA2BF8A6A4}" destId="{28451074-8171-48E2-B526-1922094D9FDF}" srcOrd="4" destOrd="0" presId="urn:microsoft.com/office/officeart/2005/8/layout/default"/>
    <dgm:cxn modelId="{66F74D9E-DE76-4F2A-BAD8-B9B19880C6B8}" type="presParOf" srcId="{4F57C8C0-E020-4437-AD37-1EBA2BF8A6A4}" destId="{3BD8E827-7FE0-421A-AA9E-2D7D0ADDF643}" srcOrd="5" destOrd="0" presId="urn:microsoft.com/office/officeart/2005/8/layout/default"/>
    <dgm:cxn modelId="{B520196A-7046-44AC-97BC-4BB3894A123F}" type="presParOf" srcId="{4F57C8C0-E020-4437-AD37-1EBA2BF8A6A4}" destId="{7F7C6095-F84C-45BD-B881-9957AF4949A2}" srcOrd="6" destOrd="0" presId="urn:microsoft.com/office/officeart/2005/8/layout/default"/>
    <dgm:cxn modelId="{5BABEEBA-CC9D-41C4-B17E-9318662F2F6A}" type="presParOf" srcId="{4F57C8C0-E020-4437-AD37-1EBA2BF8A6A4}" destId="{7ED6855B-5256-4578-AF79-BEDFD354195F}" srcOrd="7" destOrd="0" presId="urn:microsoft.com/office/officeart/2005/8/layout/default"/>
    <dgm:cxn modelId="{39B5DB0F-A9D0-4DCD-8CC3-148960D81771}" type="presParOf" srcId="{4F57C8C0-E020-4437-AD37-1EBA2BF8A6A4}" destId="{35CD519E-29C3-4F64-94A1-84510D85F412}" srcOrd="8" destOrd="0" presId="urn:microsoft.com/office/officeart/2005/8/layout/default"/>
    <dgm:cxn modelId="{AE22BD7D-18ED-49B5-A56C-EA7FEB7F5B1C}" type="presParOf" srcId="{4F57C8C0-E020-4437-AD37-1EBA2BF8A6A4}" destId="{2DDAA58B-0A78-4341-8F72-D32E5763F0E3}" srcOrd="9" destOrd="0" presId="urn:microsoft.com/office/officeart/2005/8/layout/default"/>
    <dgm:cxn modelId="{49FB68CA-32FB-4CC7-ABA5-5BBD88414F2D}" type="presParOf" srcId="{4F57C8C0-E020-4437-AD37-1EBA2BF8A6A4}" destId="{0A6EFD6C-DE1D-47D3-890F-3E2543F9B93A}" srcOrd="10" destOrd="0" presId="urn:microsoft.com/office/officeart/2005/8/layout/default"/>
    <dgm:cxn modelId="{BEA2D9D4-C698-4D7C-99FC-93183A73FC54}" type="presParOf" srcId="{4F57C8C0-E020-4437-AD37-1EBA2BF8A6A4}" destId="{210A610A-37DB-4B85-91B2-AB8EDE696C5B}" srcOrd="11" destOrd="0" presId="urn:microsoft.com/office/officeart/2005/8/layout/default"/>
    <dgm:cxn modelId="{1D832B1E-E3D5-4540-8C13-DEECC1F4A050}" type="presParOf" srcId="{4F57C8C0-E020-4437-AD37-1EBA2BF8A6A4}" destId="{A22581D0-6E4C-4162-B912-D34815FE3CF5}" srcOrd="12" destOrd="0" presId="urn:microsoft.com/office/officeart/2005/8/layout/default"/>
    <dgm:cxn modelId="{919E0FCA-BF25-41F4-9D37-56F3F0C1BE1B}" type="presParOf" srcId="{4F57C8C0-E020-4437-AD37-1EBA2BF8A6A4}" destId="{0EC93D85-D629-40AA-B85D-696645A0749A}" srcOrd="13" destOrd="0" presId="urn:microsoft.com/office/officeart/2005/8/layout/default"/>
    <dgm:cxn modelId="{48182BEC-7C38-43A5-A681-7097FD4E4687}" type="presParOf" srcId="{4F57C8C0-E020-4437-AD37-1EBA2BF8A6A4}" destId="{95CF1144-9AF9-423A-A17D-0F4B89E13A1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352B1-28B7-4341-96A7-1239CB418F38}">
      <dsp:nvSpPr>
        <dsp:cNvPr id="0" name=""/>
        <dsp:cNvSpPr/>
      </dsp:nvSpPr>
      <dsp:spPr>
        <a:xfrm>
          <a:off x="3170" y="232216"/>
          <a:ext cx="2514897" cy="15089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Salina-Trial"/>
            </a:rPr>
            <a:t>Пица</a:t>
          </a:r>
          <a:r>
            <a:rPr lang="en-US" sz="3000" kern="1200" dirty="0">
              <a:latin typeface="Salina-Trial"/>
            </a:rPr>
            <a:t> </a:t>
          </a:r>
          <a:r>
            <a:rPr lang="en-US" sz="3000" kern="1200" dirty="0" err="1">
              <a:latin typeface="Salina-Trial"/>
            </a:rPr>
            <a:t>Пловдив</a:t>
          </a:r>
          <a:endParaRPr lang="en-US" sz="3000" kern="1200" dirty="0">
            <a:latin typeface="Salina-Trial"/>
          </a:endParaRPr>
        </a:p>
      </dsp:txBody>
      <dsp:txXfrm>
        <a:off x="3170" y="232216"/>
        <a:ext cx="2514897" cy="1508938"/>
      </dsp:txXfrm>
    </dsp:sp>
    <dsp:sp modelId="{47CBB8D3-05CA-4DE2-A569-0D2D6974FB88}">
      <dsp:nvSpPr>
        <dsp:cNvPr id="0" name=""/>
        <dsp:cNvSpPr/>
      </dsp:nvSpPr>
      <dsp:spPr>
        <a:xfrm>
          <a:off x="2769557" y="232216"/>
          <a:ext cx="2514897" cy="1508938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Salina-Trial"/>
            </a:rPr>
            <a:t>Доставка</a:t>
          </a:r>
          <a:r>
            <a:rPr lang="en-US" sz="3000" kern="1200" dirty="0">
              <a:latin typeface="Salina-Trial"/>
            </a:rPr>
            <a:t> </a:t>
          </a:r>
          <a:r>
            <a:rPr lang="en-US" sz="3000" kern="1200" dirty="0" err="1">
              <a:latin typeface="Salina-Trial"/>
            </a:rPr>
            <a:t>на</a:t>
          </a:r>
          <a:r>
            <a:rPr lang="en-US" sz="3000" kern="1200" dirty="0">
              <a:latin typeface="Salina-Trial"/>
            </a:rPr>
            <a:t> </a:t>
          </a:r>
          <a:r>
            <a:rPr lang="en-US" sz="3000" kern="1200" dirty="0" err="1">
              <a:latin typeface="Salina-Trial"/>
            </a:rPr>
            <a:t>храна</a:t>
          </a:r>
          <a:r>
            <a:rPr lang="en-US" sz="3000" kern="1200" dirty="0">
              <a:latin typeface="Salina-Trial"/>
            </a:rPr>
            <a:t> </a:t>
          </a:r>
          <a:r>
            <a:rPr lang="en-US" sz="3000" kern="1200" dirty="0" err="1">
              <a:latin typeface="Salina-Trial"/>
            </a:rPr>
            <a:t>Пловдив</a:t>
          </a:r>
          <a:endParaRPr lang="en-US" sz="3000" kern="1200" dirty="0">
            <a:latin typeface="Salina-Trial"/>
          </a:endParaRPr>
        </a:p>
      </dsp:txBody>
      <dsp:txXfrm>
        <a:off x="2769557" y="232216"/>
        <a:ext cx="2514897" cy="1508938"/>
      </dsp:txXfrm>
    </dsp:sp>
    <dsp:sp modelId="{28451074-8171-48E2-B526-1922094D9FDF}">
      <dsp:nvSpPr>
        <dsp:cNvPr id="0" name=""/>
        <dsp:cNvSpPr/>
      </dsp:nvSpPr>
      <dsp:spPr>
        <a:xfrm>
          <a:off x="5535944" y="232216"/>
          <a:ext cx="2514897" cy="1508938"/>
        </a:xfrm>
        <a:prstGeom prst="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Salina-Trial"/>
            </a:rPr>
            <a:t>Доставка</a:t>
          </a:r>
          <a:r>
            <a:rPr lang="en-US" sz="3000" kern="1200" dirty="0">
              <a:latin typeface="Salina-Trial"/>
            </a:rPr>
            <a:t> </a:t>
          </a:r>
          <a:r>
            <a:rPr lang="en-US" sz="3000" kern="1200" dirty="0" err="1">
              <a:latin typeface="Salina-Trial"/>
            </a:rPr>
            <a:t>на</a:t>
          </a:r>
          <a:r>
            <a:rPr lang="en-US" sz="3000" kern="1200" dirty="0">
              <a:latin typeface="Salina-Trial"/>
            </a:rPr>
            <a:t> </a:t>
          </a:r>
          <a:r>
            <a:rPr lang="en-US" sz="3000" kern="1200" dirty="0" err="1">
              <a:latin typeface="Salina-Trial"/>
            </a:rPr>
            <a:t>храна</a:t>
          </a:r>
          <a:endParaRPr lang="en-US" sz="3000" kern="1200" dirty="0">
            <a:latin typeface="Salina-Trial"/>
          </a:endParaRPr>
        </a:p>
      </dsp:txBody>
      <dsp:txXfrm>
        <a:off x="5535944" y="232216"/>
        <a:ext cx="2514897" cy="1508938"/>
      </dsp:txXfrm>
    </dsp:sp>
    <dsp:sp modelId="{7F7C6095-F84C-45BD-B881-9957AF4949A2}">
      <dsp:nvSpPr>
        <dsp:cNvPr id="0" name=""/>
        <dsp:cNvSpPr/>
      </dsp:nvSpPr>
      <dsp:spPr>
        <a:xfrm>
          <a:off x="8302332" y="232216"/>
          <a:ext cx="2514897" cy="1508938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Salina-Trial"/>
            </a:rPr>
            <a:t>Храна</a:t>
          </a:r>
          <a:r>
            <a:rPr lang="en-US" sz="3000" kern="1200" dirty="0">
              <a:latin typeface="Salina-Trial"/>
            </a:rPr>
            <a:t> </a:t>
          </a:r>
          <a:r>
            <a:rPr lang="en-US" sz="3000" kern="1200" dirty="0" err="1">
              <a:latin typeface="Salina-Trial"/>
            </a:rPr>
            <a:t>за</a:t>
          </a:r>
          <a:r>
            <a:rPr lang="en-US" sz="3000" kern="1200" dirty="0">
              <a:latin typeface="Salina-Trial"/>
            </a:rPr>
            <a:t> </a:t>
          </a:r>
          <a:r>
            <a:rPr lang="en-US" sz="3000" kern="1200" dirty="0" err="1">
              <a:latin typeface="Salina-Trial"/>
            </a:rPr>
            <a:t>вкъщи</a:t>
          </a:r>
          <a:endParaRPr lang="en-US" sz="3000" kern="1200" dirty="0">
            <a:latin typeface="Salina-Trial"/>
          </a:endParaRPr>
        </a:p>
      </dsp:txBody>
      <dsp:txXfrm>
        <a:off x="8302332" y="232216"/>
        <a:ext cx="2514897" cy="1508938"/>
      </dsp:txXfrm>
    </dsp:sp>
    <dsp:sp modelId="{35CD519E-29C3-4F64-94A1-84510D85F412}">
      <dsp:nvSpPr>
        <dsp:cNvPr id="0" name=""/>
        <dsp:cNvSpPr/>
      </dsp:nvSpPr>
      <dsp:spPr>
        <a:xfrm>
          <a:off x="3170" y="1992644"/>
          <a:ext cx="2514897" cy="1508938"/>
        </a:xfrm>
        <a:prstGeom prst="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Salina-Trial"/>
            </a:rPr>
            <a:t>Храна</a:t>
          </a:r>
          <a:r>
            <a:rPr lang="en-US" sz="3000" kern="1200" dirty="0">
              <a:latin typeface="Salina-Trial"/>
            </a:rPr>
            <a:t> </a:t>
          </a:r>
          <a:r>
            <a:rPr lang="en-US" sz="3000" kern="1200" dirty="0" err="1">
              <a:latin typeface="Salina-Trial"/>
            </a:rPr>
            <a:t>за</a:t>
          </a:r>
          <a:r>
            <a:rPr lang="en-US" sz="3000" kern="1200" dirty="0">
              <a:latin typeface="Salina-Trial"/>
            </a:rPr>
            <a:t> </a:t>
          </a:r>
          <a:r>
            <a:rPr lang="en-US" sz="3000" kern="1200" dirty="0" err="1">
              <a:latin typeface="Salina-Trial"/>
            </a:rPr>
            <a:t>вкъщи</a:t>
          </a:r>
          <a:r>
            <a:rPr lang="en-US" sz="3000" kern="1200" dirty="0">
              <a:latin typeface="Salina-Trial"/>
            </a:rPr>
            <a:t> </a:t>
          </a:r>
          <a:r>
            <a:rPr lang="en-US" sz="3000" kern="1200" dirty="0" err="1">
              <a:latin typeface="Salina-Trial"/>
            </a:rPr>
            <a:t>Пловдив</a:t>
          </a:r>
          <a:endParaRPr lang="en-US" sz="3000" kern="1200" dirty="0">
            <a:latin typeface="Salina-Trial"/>
          </a:endParaRPr>
        </a:p>
      </dsp:txBody>
      <dsp:txXfrm>
        <a:off x="3170" y="1992644"/>
        <a:ext cx="2514897" cy="1508938"/>
      </dsp:txXfrm>
    </dsp:sp>
    <dsp:sp modelId="{0A6EFD6C-DE1D-47D3-890F-3E2543F9B93A}">
      <dsp:nvSpPr>
        <dsp:cNvPr id="0" name=""/>
        <dsp:cNvSpPr/>
      </dsp:nvSpPr>
      <dsp:spPr>
        <a:xfrm>
          <a:off x="2769557" y="1992644"/>
          <a:ext cx="2514897" cy="1508938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alina-Trial"/>
            </a:rPr>
            <a:t> Лозана </a:t>
          </a:r>
        </a:p>
      </dsp:txBody>
      <dsp:txXfrm>
        <a:off x="2769557" y="1992644"/>
        <a:ext cx="2514897" cy="1508938"/>
      </dsp:txXfrm>
    </dsp:sp>
    <dsp:sp modelId="{A22581D0-6E4C-4162-B912-D34815FE3CF5}">
      <dsp:nvSpPr>
        <dsp:cNvPr id="0" name=""/>
        <dsp:cNvSpPr/>
      </dsp:nvSpPr>
      <dsp:spPr>
        <a:xfrm>
          <a:off x="5535944" y="1992644"/>
          <a:ext cx="2514897" cy="1508938"/>
        </a:xfrm>
        <a:prstGeom prst="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alina-Trial"/>
            </a:rPr>
            <a:t>Lozana</a:t>
          </a:r>
        </a:p>
      </dsp:txBody>
      <dsp:txXfrm>
        <a:off x="5535944" y="1992644"/>
        <a:ext cx="2514897" cy="1508938"/>
      </dsp:txXfrm>
    </dsp:sp>
    <dsp:sp modelId="{95CF1144-9AF9-423A-A17D-0F4B89E13A1C}">
      <dsp:nvSpPr>
        <dsp:cNvPr id="0" name=""/>
        <dsp:cNvSpPr/>
      </dsp:nvSpPr>
      <dsp:spPr>
        <a:xfrm>
          <a:off x="8302332" y="1992644"/>
          <a:ext cx="2514897" cy="150893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alina-Trial"/>
            </a:rPr>
            <a:t>Пицария</a:t>
          </a:r>
        </a:p>
      </dsp:txBody>
      <dsp:txXfrm>
        <a:off x="8302332" y="1992644"/>
        <a:ext cx="2514897" cy="1508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3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5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2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7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3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9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71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2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3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5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ozana.b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554" y="828524"/>
            <a:ext cx="4620584" cy="2662137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>
                <a:latin typeface="Salina-Trial"/>
              </a:rPr>
              <a:t>Дигитален</a:t>
            </a:r>
            <a:r>
              <a:rPr lang="en-US" sz="2800" dirty="0">
                <a:latin typeface="Salina-Trial"/>
              </a:rPr>
              <a:t> </a:t>
            </a:r>
            <a:r>
              <a:rPr lang="en-US" sz="2800" dirty="0" err="1">
                <a:latin typeface="Salina-Trial"/>
              </a:rPr>
              <a:t>маркетинг</a:t>
            </a:r>
            <a:r>
              <a:rPr lang="en-US" sz="2800" dirty="0">
                <a:latin typeface="Salina-Trial"/>
              </a:rPr>
              <a:t> и SEO </a:t>
            </a:r>
            <a:r>
              <a:rPr lang="en-US" sz="2800" dirty="0" err="1">
                <a:latin typeface="Salina-Trial"/>
              </a:rPr>
              <a:t>Оптимизация</a:t>
            </a:r>
            <a:endParaRPr lang="en-US" sz="2800" dirty="0"/>
          </a:p>
          <a:p>
            <a:pPr algn="l"/>
            <a:endParaRPr lang="en-US" sz="2800" dirty="0"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553" y="4080255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 err="1">
                <a:latin typeface="Salina-Trial"/>
              </a:rPr>
              <a:t>Цветелина</a:t>
            </a:r>
            <a:r>
              <a:rPr lang="en-US" dirty="0">
                <a:latin typeface="Salina-Trial"/>
              </a:rPr>
              <a:t> </a:t>
            </a:r>
            <a:r>
              <a:rPr lang="en-US">
                <a:latin typeface="Salina-Trial"/>
              </a:rPr>
              <a:t>Йорданова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7" name="Picture 6" descr="A computer with a magnet and various icons&#10;&#10;Description automatically generated">
            <a:extLst>
              <a:ext uri="{FF2B5EF4-FFF2-40B4-BE49-F238E27FC236}">
                <a16:creationId xmlns:a16="http://schemas.microsoft.com/office/drawing/2014/main" id="{A0EE9ACA-7E62-1CFA-6CD7-3797BC272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21" r="1784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53474D-EBC8-5B90-55F4-40DC2D411A46}"/>
              </a:ext>
            </a:extLst>
          </p:cNvPr>
          <p:cNvSpPr/>
          <p:nvPr/>
        </p:nvSpPr>
        <p:spPr>
          <a:xfrm>
            <a:off x="1488621" y="3652157"/>
            <a:ext cx="2884715" cy="65314"/>
          </a:xfrm>
          <a:prstGeom prst="roundRect">
            <a:avLst/>
          </a:prstGeom>
          <a:solidFill>
            <a:srgbClr val="270C52"/>
          </a:solidFill>
          <a:ln>
            <a:solidFill>
              <a:srgbClr val="270C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3618A2-C596-E715-8B5B-FD477129D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6005"/>
            <a:ext cx="5852109" cy="1112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20672-18A0-FB4A-4C03-B12B7C9C89DB}"/>
              </a:ext>
            </a:extLst>
          </p:cNvPr>
          <p:cNvSpPr txBox="1"/>
          <p:nvPr/>
        </p:nvSpPr>
        <p:spPr>
          <a:xfrm>
            <a:off x="639813" y="2534879"/>
            <a:ext cx="503127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1600" kern="1200" err="1">
                <a:latin typeface="Salina-Trial"/>
                <a:cs typeface="Calibri"/>
              </a:rPr>
              <a:t>Този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вид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връзки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са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налични</a:t>
            </a:r>
            <a:r>
              <a:rPr lang="en-US" sz="1600" kern="1200" dirty="0">
                <a:latin typeface="Salina-Trial"/>
                <a:cs typeface="Calibri"/>
              </a:rPr>
              <a:t>!</a:t>
            </a:r>
            <a:endParaRPr lang="en-US" sz="1600">
              <a:latin typeface="Salina-Trial"/>
              <a:ea typeface="Calibri"/>
              <a:cs typeface="Calibri"/>
            </a:endParaRPr>
          </a:p>
        </p:txBody>
      </p:sp>
      <p:pic>
        <p:nvPicPr>
          <p:cNvPr id="6" name="Picture 5" descr="A close-up of a web page&#10;&#10;Description automatically generated">
            <a:extLst>
              <a:ext uri="{FF2B5EF4-FFF2-40B4-BE49-F238E27FC236}">
                <a16:creationId xmlns:a16="http://schemas.microsoft.com/office/drawing/2014/main" id="{DB8C0D06-9D82-9ABA-068E-D0F6A757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7" y="3074007"/>
            <a:ext cx="4817508" cy="1528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68800B-91ED-9914-1D88-9333773D8884}"/>
              </a:ext>
            </a:extLst>
          </p:cNvPr>
          <p:cNvSpPr txBox="1"/>
          <p:nvPr/>
        </p:nvSpPr>
        <p:spPr>
          <a:xfrm>
            <a:off x="649048" y="4828392"/>
            <a:ext cx="34014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1600" kern="1200" err="1">
                <a:latin typeface="Salina-Trial"/>
                <a:cs typeface="Calibri"/>
              </a:rPr>
              <a:t>Текста</a:t>
            </a:r>
            <a:r>
              <a:rPr lang="en-US" sz="1600" kern="1200" dirty="0">
                <a:latin typeface="Salina-Trial"/>
                <a:cs typeface="Calibri"/>
              </a:rPr>
              <a:t> в </a:t>
            </a:r>
            <a:r>
              <a:rPr lang="en-US" sz="1600" kern="1200" err="1">
                <a:latin typeface="Salina-Trial"/>
                <a:cs typeface="Calibri"/>
              </a:rPr>
              <a:t>url</a:t>
            </a:r>
            <a:r>
              <a:rPr lang="en-US" sz="1600" kern="1200" dirty="0">
                <a:latin typeface="Salina-Trial"/>
                <a:cs typeface="Calibri"/>
              </a:rPr>
              <a:t>-a </a:t>
            </a:r>
            <a:r>
              <a:rPr lang="en-US" sz="1600" kern="1200" err="1">
                <a:latin typeface="Salina-Trial"/>
                <a:cs typeface="Calibri"/>
              </a:rPr>
              <a:t>не</a:t>
            </a:r>
            <a:r>
              <a:rPr lang="en-US" sz="1600" kern="1200" dirty="0">
                <a:latin typeface="Salina-Trial"/>
                <a:cs typeface="Calibri"/>
              </a:rPr>
              <a:t> е </a:t>
            </a:r>
            <a:r>
              <a:rPr lang="en-US" sz="1600" kern="1200" err="1">
                <a:latin typeface="Salina-Trial"/>
                <a:cs typeface="Calibri"/>
              </a:rPr>
              <a:t>на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български</a:t>
            </a:r>
            <a:r>
              <a:rPr lang="en-US" sz="1600" kern="1200" dirty="0">
                <a:latin typeface="Salina-Trial"/>
                <a:cs typeface="Calibri"/>
              </a:rPr>
              <a:t> и </a:t>
            </a:r>
            <a:r>
              <a:rPr lang="en-US" sz="1600" kern="1200" err="1">
                <a:latin typeface="Salina-Trial"/>
                <a:cs typeface="Calibri"/>
              </a:rPr>
              <a:t>всеки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продукт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си</a:t>
            </a:r>
            <a:r>
              <a:rPr lang="en-US" sz="1600" kern="1200" dirty="0">
                <a:latin typeface="Salina-Trial"/>
                <a:cs typeface="Calibri"/>
              </a:rPr>
              <a:t> е с </a:t>
            </a:r>
            <a:r>
              <a:rPr lang="en-US" sz="1600" kern="1200" err="1">
                <a:latin typeface="Salina-Trial"/>
                <a:cs typeface="Calibri"/>
              </a:rPr>
              <a:t>правилно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описание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на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латиница</a:t>
            </a:r>
            <a:r>
              <a:rPr lang="en-US" sz="1600" kern="1200" dirty="0">
                <a:latin typeface="Salina-Trial"/>
                <a:cs typeface="Calibri"/>
              </a:rPr>
              <a:t> в </a:t>
            </a:r>
            <a:r>
              <a:rPr lang="en-US" sz="1600" kern="1200" err="1">
                <a:latin typeface="Salina-Trial"/>
                <a:cs typeface="Calibri"/>
              </a:rPr>
              <a:t>линка</a:t>
            </a:r>
            <a:r>
              <a:rPr lang="en-US" sz="1600" kern="1200" dirty="0">
                <a:latin typeface="Salina-Trial"/>
                <a:cs typeface="Calibri"/>
              </a:rPr>
              <a:t>!</a:t>
            </a:r>
            <a:endParaRPr lang="en-US" sz="1600">
              <a:latin typeface="Salina-Trial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1FA18-51F8-0B68-6AF7-03D84459F1D2}"/>
              </a:ext>
            </a:extLst>
          </p:cNvPr>
          <p:cNvSpPr txBox="1"/>
          <p:nvPr/>
        </p:nvSpPr>
        <p:spPr>
          <a:xfrm>
            <a:off x="4268191" y="4826342"/>
            <a:ext cx="3401428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1600" kern="1200" err="1">
                <a:latin typeface="Salina-Trial"/>
                <a:cs typeface="Calibri"/>
              </a:rPr>
              <a:t>Но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проблем</a:t>
            </a:r>
            <a:r>
              <a:rPr lang="en-US" sz="1600" kern="1200" dirty="0">
                <a:latin typeface="Salina-Trial"/>
                <a:cs typeface="Calibri"/>
              </a:rPr>
              <a:t>, </a:t>
            </a:r>
            <a:r>
              <a:rPr lang="en-US" sz="1600" kern="1200" err="1">
                <a:latin typeface="Salina-Trial"/>
                <a:cs typeface="Calibri"/>
              </a:rPr>
              <a:t>който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виждам</a:t>
            </a:r>
            <a:r>
              <a:rPr lang="en-US" sz="1600" kern="1200" dirty="0">
                <a:latin typeface="Salina-Trial"/>
                <a:cs typeface="Calibri"/>
              </a:rPr>
              <a:t> е, </a:t>
            </a:r>
            <a:r>
              <a:rPr lang="en-US" sz="1600" kern="1200" err="1">
                <a:latin typeface="Salina-Trial"/>
                <a:cs typeface="Calibri"/>
              </a:rPr>
              <a:t>че</a:t>
            </a:r>
            <a:r>
              <a:rPr lang="en-US" sz="1600" kern="1200" dirty="0">
                <a:latin typeface="Salina-Trial"/>
                <a:cs typeface="Calibri"/>
              </a:rPr>
              <a:t> в title </a:t>
            </a:r>
            <a:r>
              <a:rPr lang="en-US" sz="1600" kern="1200" err="1">
                <a:latin typeface="Salina-Trial"/>
                <a:cs typeface="Calibri"/>
              </a:rPr>
              <a:t>има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само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името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на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продукта</a:t>
            </a:r>
            <a:r>
              <a:rPr lang="en-US" sz="1600" kern="1200" dirty="0">
                <a:latin typeface="Salina-Trial"/>
                <a:cs typeface="Calibri"/>
              </a:rPr>
              <a:t>, а </a:t>
            </a:r>
            <a:r>
              <a:rPr lang="en-US" sz="1600" kern="1200" err="1">
                <a:latin typeface="Salina-Trial"/>
                <a:cs typeface="Calibri"/>
              </a:rPr>
              <a:t>не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името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на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сайта</a:t>
            </a:r>
            <a:endParaRPr lang="en-US" sz="1600" kern="1200">
              <a:latin typeface="Salina-Trial"/>
              <a:cs typeface="Calibri"/>
            </a:endParaRPr>
          </a:p>
          <a:p>
            <a:pPr defTabSz="786384">
              <a:spcAft>
                <a:spcPts val="600"/>
              </a:spcAft>
            </a:pPr>
            <a:endParaRPr lang="en-US" sz="1600" dirty="0">
              <a:latin typeface="Salina-Trial"/>
              <a:ea typeface="Calibri"/>
              <a:cs typeface="Calibri"/>
            </a:endParaRPr>
          </a:p>
          <a:p>
            <a:pPr defTabSz="786384">
              <a:spcAft>
                <a:spcPts val="600"/>
              </a:spcAft>
            </a:pPr>
            <a:r>
              <a:rPr lang="en-US" sz="1600" dirty="0" err="1">
                <a:latin typeface="Salina-Trial"/>
                <a:ea typeface="Calibri"/>
                <a:cs typeface="Calibri"/>
              </a:rPr>
              <a:t>Важно</a:t>
            </a:r>
            <a:r>
              <a:rPr lang="en-US" sz="1600" dirty="0">
                <a:latin typeface="Salina-Trial"/>
                <a:ea typeface="Calibri"/>
                <a:cs typeface="Calibri"/>
              </a:rPr>
              <a:t> е, </a:t>
            </a:r>
            <a:r>
              <a:rPr lang="en-US" sz="1600" dirty="0" err="1">
                <a:latin typeface="Salina-Trial"/>
                <a:ea typeface="Calibri"/>
                <a:cs typeface="Calibri"/>
              </a:rPr>
              <a:t>че</a:t>
            </a:r>
            <a:r>
              <a:rPr lang="en-US" sz="1600" dirty="0">
                <a:latin typeface="Salina-Trial"/>
                <a:ea typeface="Calibri"/>
                <a:cs typeface="Calibri"/>
              </a:rPr>
              <a:t> </a:t>
            </a:r>
            <a:r>
              <a:rPr lang="en-US" sz="1600" dirty="0" err="1">
                <a:latin typeface="Salina-Trial"/>
                <a:ea typeface="Calibri"/>
                <a:cs typeface="Calibri"/>
              </a:rPr>
              <a:t>имаме</a:t>
            </a:r>
            <a:r>
              <a:rPr lang="en-US" sz="1600" dirty="0">
                <a:latin typeface="Salina-Trial"/>
                <a:ea typeface="Calibri"/>
                <a:cs typeface="Calibri"/>
              </a:rPr>
              <a:t> </a:t>
            </a:r>
            <a:r>
              <a:rPr lang="en-US" sz="1600" dirty="0" err="1">
                <a:latin typeface="Salina-Trial"/>
                <a:ea typeface="Calibri"/>
                <a:cs typeface="Calibri"/>
              </a:rPr>
              <a:t>тройна</a:t>
            </a:r>
            <a:r>
              <a:rPr lang="en-US" sz="1600" dirty="0">
                <a:latin typeface="Salina-Trial"/>
                <a:ea typeface="Calibri"/>
                <a:cs typeface="Calibri"/>
              </a:rPr>
              <a:t> </a:t>
            </a:r>
            <a:r>
              <a:rPr lang="en-US" sz="1600" dirty="0" err="1">
                <a:latin typeface="Salina-Trial"/>
                <a:ea typeface="Calibri"/>
                <a:cs typeface="Calibri"/>
              </a:rPr>
              <a:t>дълбочина</a:t>
            </a:r>
            <a:r>
              <a:rPr lang="en-US" sz="1600" dirty="0">
                <a:latin typeface="Salina-Trial"/>
                <a:ea typeface="Calibri"/>
                <a:cs typeface="Calibri"/>
              </a:rPr>
              <a:t> </a:t>
            </a:r>
            <a:r>
              <a:rPr lang="en-US" sz="1600" dirty="0" err="1">
                <a:latin typeface="Salina-Trial"/>
                <a:ea typeface="Calibri"/>
                <a:cs typeface="Calibri"/>
              </a:rPr>
              <a:t>на</a:t>
            </a:r>
            <a:r>
              <a:rPr lang="en-US" sz="1600" dirty="0">
                <a:latin typeface="Salina-Trial"/>
                <a:ea typeface="Calibri"/>
                <a:cs typeface="Calibri"/>
              </a:rPr>
              <a:t> </a:t>
            </a:r>
            <a:r>
              <a:rPr lang="en-US" sz="1600" dirty="0" err="1">
                <a:latin typeface="Salina-Trial"/>
                <a:ea typeface="Calibri"/>
                <a:cs typeface="Calibri"/>
              </a:rPr>
              <a:t>йерархията</a:t>
            </a:r>
            <a:r>
              <a:rPr lang="en-US" sz="1600" dirty="0">
                <a:latin typeface="Salina-Trial"/>
                <a:ea typeface="Calibri"/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9142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0BE5B-E5C5-3892-8CCB-514657475D02}"/>
              </a:ext>
            </a:extLst>
          </p:cNvPr>
          <p:cNvSpPr txBox="1"/>
          <p:nvPr/>
        </p:nvSpPr>
        <p:spPr>
          <a:xfrm>
            <a:off x="5187023" y="951736"/>
            <a:ext cx="3629555" cy="9712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err="1">
                <a:latin typeface="Salina-Trial"/>
                <a:ea typeface="Calibri"/>
                <a:cs typeface="Calibri"/>
              </a:rPr>
              <a:t>Семантичния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таг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за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заглавието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не</a:t>
            </a:r>
            <a:r>
              <a:rPr lang="en-US" dirty="0">
                <a:latin typeface="Salina-Trial"/>
                <a:ea typeface="Calibri"/>
                <a:cs typeface="Calibri"/>
              </a:rPr>
              <a:t> е </a:t>
            </a:r>
            <a:r>
              <a:rPr lang="en-US" err="1">
                <a:latin typeface="Salina-Trial"/>
                <a:ea typeface="Calibri"/>
                <a:cs typeface="Calibri"/>
              </a:rPr>
              <a:t>спазен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за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главната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страница</a:t>
            </a:r>
            <a:r>
              <a:rPr lang="en-US" dirty="0">
                <a:latin typeface="Salina-Trial"/>
                <a:ea typeface="Calibri"/>
                <a:cs typeface="Calibri"/>
              </a:rPr>
              <a:t>, </a:t>
            </a:r>
            <a:r>
              <a:rPr lang="en-US" err="1">
                <a:latin typeface="Salina-Trial"/>
                <a:ea typeface="Calibri"/>
                <a:cs typeface="Calibri"/>
              </a:rPr>
              <a:t>защото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сочи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към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логото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на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сайта</a:t>
            </a:r>
            <a:endParaRPr lang="en-US" err="1">
              <a:latin typeface="Salina-Trial"/>
            </a:endParaRPr>
          </a:p>
        </p:txBody>
      </p:sp>
      <p:pic>
        <p:nvPicPr>
          <p:cNvPr id="4" name="Content Placeholder 3" descr="A screenshot of a food delivery service&#10;&#10;Description automatically generated">
            <a:extLst>
              <a:ext uri="{FF2B5EF4-FFF2-40B4-BE49-F238E27FC236}">
                <a16:creationId xmlns:a16="http://schemas.microsoft.com/office/drawing/2014/main" id="{F824D661-32B0-FE08-7DF0-0B1F0C829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87" y="18772"/>
            <a:ext cx="4312051" cy="251032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4C10582-B16A-BCA0-62EA-25F9585C4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727" y="2393417"/>
            <a:ext cx="5195985" cy="1490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A5923-1BCD-37D4-50A9-2BD3418F5E41}"/>
              </a:ext>
            </a:extLst>
          </p:cNvPr>
          <p:cNvSpPr txBox="1"/>
          <p:nvPr/>
        </p:nvSpPr>
        <p:spPr>
          <a:xfrm>
            <a:off x="1042661" y="2769829"/>
            <a:ext cx="42703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93776">
              <a:spcAft>
                <a:spcPts val="600"/>
              </a:spcAft>
            </a:pPr>
            <a:r>
              <a:rPr lang="en-US" sz="1600" kern="1200" err="1">
                <a:latin typeface="Salina-Trial"/>
                <a:cs typeface="Calibri"/>
              </a:rPr>
              <a:t>При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продуктите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обаче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семантичността</a:t>
            </a:r>
            <a:r>
              <a:rPr lang="en-US" sz="1600" kern="1200" dirty="0">
                <a:latin typeface="Salina-Trial"/>
                <a:cs typeface="Calibri"/>
              </a:rPr>
              <a:t> е </a:t>
            </a:r>
            <a:r>
              <a:rPr lang="en-US" sz="1600" kern="1200" err="1">
                <a:latin typeface="Salina-Trial"/>
                <a:cs typeface="Calibri"/>
              </a:rPr>
              <a:t>запазена</a:t>
            </a:r>
            <a:r>
              <a:rPr lang="en-US" sz="1600" kern="1200" dirty="0">
                <a:latin typeface="Salina-Trial"/>
                <a:cs typeface="Calibri"/>
              </a:rPr>
              <a:t>, </a:t>
            </a:r>
            <a:r>
              <a:rPr lang="en-US" sz="1600" kern="1200" err="1">
                <a:latin typeface="Salina-Trial"/>
                <a:cs typeface="Calibri"/>
              </a:rPr>
              <a:t>защото</a:t>
            </a:r>
            <a:r>
              <a:rPr lang="en-US" sz="1600" kern="1200" dirty="0">
                <a:latin typeface="Salina-Trial"/>
                <a:cs typeface="Calibri"/>
              </a:rPr>
              <a:t> h1 е </a:t>
            </a:r>
            <a:r>
              <a:rPr lang="en-US" sz="1600" kern="1200" err="1">
                <a:latin typeface="Salina-Trial"/>
                <a:cs typeface="Calibri"/>
              </a:rPr>
              <a:t>насочен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към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заглавието</a:t>
            </a:r>
            <a:endParaRPr lang="en-US" sz="1600">
              <a:latin typeface="Salina-Trial"/>
            </a:endParaRPr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BB54DE9-F5F2-44B7-3FCF-64CDBB6675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30" b="-637"/>
          <a:stretch/>
        </p:blipFill>
        <p:spPr>
          <a:xfrm>
            <a:off x="712519" y="3747298"/>
            <a:ext cx="5522240" cy="1726788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84A1C88-5D77-B7CA-984C-C3638A054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03" y="5692469"/>
            <a:ext cx="5339294" cy="1138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0FB533-4B5A-9C65-3316-CB0D63B626E3}"/>
              </a:ext>
            </a:extLst>
          </p:cNvPr>
          <p:cNvSpPr txBox="1"/>
          <p:nvPr/>
        </p:nvSpPr>
        <p:spPr>
          <a:xfrm>
            <a:off x="7001827" y="5061026"/>
            <a:ext cx="321074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93776">
              <a:spcAft>
                <a:spcPts val="600"/>
              </a:spcAft>
            </a:pPr>
            <a:r>
              <a:rPr lang="en-US" sz="1600" kern="1200" dirty="0">
                <a:latin typeface="Salina-Trial"/>
                <a:cs typeface="Calibri"/>
              </a:rPr>
              <a:t>Header и Footer </a:t>
            </a:r>
            <a:r>
              <a:rPr lang="en-US" sz="1600" kern="1200" err="1">
                <a:latin typeface="Salina-Trial"/>
                <a:cs typeface="Calibri"/>
              </a:rPr>
              <a:t>присъстват</a:t>
            </a:r>
            <a:r>
              <a:rPr lang="en-US" sz="1600" kern="1200" dirty="0">
                <a:latin typeface="Salina-Trial"/>
                <a:cs typeface="Calibri"/>
              </a:rPr>
              <a:t> в </a:t>
            </a:r>
            <a:r>
              <a:rPr lang="en-US" sz="1600" kern="1200" err="1">
                <a:latin typeface="Salina-Trial"/>
                <a:cs typeface="Calibri"/>
              </a:rPr>
              <a:t>кода</a:t>
            </a:r>
            <a:r>
              <a:rPr lang="en-US" sz="1600" kern="1200" dirty="0">
                <a:latin typeface="Salina-Trial"/>
                <a:cs typeface="Calibri"/>
              </a:rPr>
              <a:t>, </a:t>
            </a:r>
            <a:r>
              <a:rPr lang="en-US" sz="1600" kern="1200" err="1">
                <a:latin typeface="Salina-Trial"/>
                <a:cs typeface="Calibri"/>
              </a:rPr>
              <a:t>но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други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семантични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тагове</a:t>
            </a:r>
            <a:r>
              <a:rPr lang="en-US" sz="1600" kern="1200" dirty="0">
                <a:latin typeface="Salina-Trial"/>
                <a:cs typeface="Calibri"/>
              </a:rPr>
              <a:t> </a:t>
            </a:r>
            <a:r>
              <a:rPr lang="en-US" sz="1600" kern="1200" err="1">
                <a:latin typeface="Salina-Trial"/>
                <a:cs typeface="Calibri"/>
              </a:rPr>
              <a:t>не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се</a:t>
            </a:r>
            <a:r>
              <a:rPr lang="en-US" sz="1600" kern="1200" dirty="0">
                <a:latin typeface="Salina-Trial"/>
                <a:cs typeface="Calibri"/>
              </a:rPr>
              <a:t> </a:t>
            </a:r>
            <a:r>
              <a:rPr lang="en-US" sz="1600" kern="1200" err="1">
                <a:latin typeface="Salina-Trial"/>
                <a:cs typeface="Calibri"/>
              </a:rPr>
              <a:t>намират</a:t>
            </a:r>
            <a:r>
              <a:rPr lang="en-US" sz="1600" kern="1200" dirty="0">
                <a:latin typeface="Salina-Trial"/>
                <a:cs typeface="Calibri"/>
              </a:rPr>
              <a:t>!</a:t>
            </a:r>
            <a:endParaRPr lang="en-US" sz="1600">
              <a:latin typeface="Salina-Trial"/>
            </a:endParaRPr>
          </a:p>
        </p:txBody>
      </p:sp>
    </p:spTree>
    <p:extLst>
      <p:ext uri="{BB962C8B-B14F-4D97-AF65-F5344CB8AC3E}">
        <p14:creationId xmlns:p14="http://schemas.microsoft.com/office/powerpoint/2010/main" val="841812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57700-8C20-98EA-D49E-BED3B9F3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>
                <a:cs typeface="Calibri Light"/>
              </a:rPr>
              <a:t>Промени 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DD19D-8EEA-8ABC-9CE0-CBF06DC6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err="1">
                <a:latin typeface="Salina-Trial"/>
                <a:cs typeface="Calibri" panose="020F0502020204030204"/>
              </a:rPr>
              <a:t>Много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важна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част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на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един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сайт</a:t>
            </a:r>
            <a:r>
              <a:rPr lang="en-US" sz="1800" dirty="0">
                <a:latin typeface="Salina-Trial"/>
                <a:cs typeface="Calibri" panose="020F0502020204030204"/>
              </a:rPr>
              <a:t> е </a:t>
            </a:r>
            <a:r>
              <a:rPr lang="en-US" sz="1800" err="1">
                <a:latin typeface="Salina-Trial"/>
                <a:cs typeface="Calibri" panose="020F0502020204030204"/>
              </a:rPr>
              <a:t>семантичността</a:t>
            </a:r>
            <a:r>
              <a:rPr lang="en-US" sz="1800" dirty="0">
                <a:latin typeface="Salina-Trial"/>
                <a:cs typeface="Calibri" panose="020F0502020204030204"/>
              </a:rPr>
              <a:t>, </a:t>
            </a:r>
            <a:r>
              <a:rPr lang="en-US" sz="1800" err="1">
                <a:latin typeface="Salina-Trial"/>
                <a:cs typeface="Calibri" panose="020F0502020204030204"/>
              </a:rPr>
              <a:t>точно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заради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това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бихме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променили</a:t>
            </a:r>
            <a:r>
              <a:rPr lang="en-US" sz="1800" dirty="0">
                <a:latin typeface="Salina-Trial"/>
                <a:cs typeface="Calibri" panose="020F0502020204030204"/>
              </a:rPr>
              <a:t> </a:t>
            </a:r>
            <a:r>
              <a:rPr lang="en-US" sz="1800" err="1">
                <a:latin typeface="Salina-Trial"/>
                <a:cs typeface="Calibri" panose="020F0502020204030204"/>
              </a:rPr>
              <a:t>топ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менюто</a:t>
            </a:r>
            <a:r>
              <a:rPr lang="en-US" sz="1800" dirty="0">
                <a:latin typeface="Salina-Trial"/>
                <a:cs typeface="Calibri" panose="020F0502020204030204"/>
              </a:rPr>
              <a:t> с </a:t>
            </a:r>
            <a:r>
              <a:rPr lang="en-US" sz="1800" err="1">
                <a:latin typeface="Salina-Trial"/>
                <a:cs typeface="Calibri" panose="020F0502020204030204"/>
              </a:rPr>
              <a:t>подходящата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семантика</a:t>
            </a:r>
            <a:r>
              <a:rPr lang="en-US" sz="1800" dirty="0">
                <a:latin typeface="Salina-Trial"/>
                <a:cs typeface="Calibri" panose="020F0502020204030204"/>
              </a:rPr>
              <a:t>: </a:t>
            </a:r>
            <a:r>
              <a:rPr lang="en-US" sz="1800" err="1">
                <a:latin typeface="Salina-Trial"/>
                <a:cs typeface="Calibri" panose="020F0502020204030204"/>
              </a:rPr>
              <a:t>ul</a:t>
            </a:r>
            <a:r>
              <a:rPr lang="en-US" sz="1800" dirty="0">
                <a:latin typeface="Salina-Trial"/>
                <a:cs typeface="Calibri" panose="020F0502020204030204"/>
              </a:rPr>
              <a:t> -&gt; li -&gt; a. </a:t>
            </a:r>
            <a:r>
              <a:rPr lang="en-US" sz="1800" err="1">
                <a:latin typeface="Salina-Trial"/>
                <a:cs typeface="Calibri" panose="020F0502020204030204"/>
              </a:rPr>
              <a:t>Добре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ще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бъде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да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се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сложи</a:t>
            </a:r>
            <a:r>
              <a:rPr lang="en-US" sz="1800" dirty="0">
                <a:latin typeface="Salina-Trial"/>
                <a:cs typeface="Calibri" panose="020F0502020204030204"/>
              </a:rPr>
              <a:t> и main </a:t>
            </a:r>
            <a:r>
              <a:rPr lang="en-US" sz="1800" err="1">
                <a:latin typeface="Salina-Trial"/>
                <a:cs typeface="Calibri" panose="020F0502020204030204"/>
              </a:rPr>
              <a:t>част</a:t>
            </a:r>
            <a:r>
              <a:rPr lang="en-US" sz="1800" dirty="0">
                <a:latin typeface="Salina-Trial"/>
                <a:cs typeface="Calibri" panose="020F0502020204030204"/>
              </a:rPr>
              <a:t>, </a:t>
            </a:r>
            <a:r>
              <a:rPr lang="en-US" sz="1800" err="1">
                <a:latin typeface="Salina-Trial"/>
                <a:cs typeface="Calibri" panose="020F0502020204030204"/>
              </a:rPr>
              <a:t>както</a:t>
            </a:r>
            <a:r>
              <a:rPr lang="en-US" sz="1800" dirty="0">
                <a:latin typeface="Salina-Trial"/>
                <a:cs typeface="Calibri" panose="020F0502020204030204"/>
              </a:rPr>
              <a:t> и в </a:t>
            </a:r>
            <a:r>
              <a:rPr lang="en-US" sz="1800" err="1">
                <a:latin typeface="Salina-Trial"/>
                <a:cs typeface="Calibri" panose="020F0502020204030204"/>
              </a:rPr>
              <a:t>началната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страница</a:t>
            </a:r>
            <a:r>
              <a:rPr lang="en-US" sz="1800" dirty="0">
                <a:latin typeface="Salina-Trial"/>
                <a:cs typeface="Calibri" panose="020F0502020204030204"/>
              </a:rPr>
              <a:t> h1 </a:t>
            </a:r>
            <a:r>
              <a:rPr lang="en-US" sz="1800" err="1">
                <a:latin typeface="Salina-Trial"/>
                <a:cs typeface="Calibri" panose="020F0502020204030204"/>
              </a:rPr>
              <a:t>да</a:t>
            </a:r>
            <a:r>
              <a:rPr lang="en-US" sz="1800" dirty="0">
                <a:latin typeface="Salina-Trial"/>
                <a:cs typeface="Calibri" panose="020F0502020204030204"/>
              </a:rPr>
              <a:t> е </a:t>
            </a:r>
            <a:r>
              <a:rPr lang="en-US" sz="1800" err="1">
                <a:latin typeface="Salina-Trial"/>
                <a:cs typeface="Calibri" panose="020F0502020204030204"/>
              </a:rPr>
              <a:t>самото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заглавие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на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страницата</a:t>
            </a:r>
            <a:r>
              <a:rPr lang="en-US" sz="1800" dirty="0">
                <a:latin typeface="Salina-Trial"/>
                <a:cs typeface="Calibri" panose="020F0502020204030204"/>
              </a:rPr>
              <a:t>, </a:t>
            </a:r>
            <a:r>
              <a:rPr lang="en-US" sz="1800" err="1">
                <a:latin typeface="Salina-Trial"/>
                <a:cs typeface="Calibri" panose="020F0502020204030204"/>
              </a:rPr>
              <a:t>не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логото</a:t>
            </a:r>
            <a:r>
              <a:rPr lang="en-US" sz="1800" dirty="0">
                <a:latin typeface="Salina-Trial"/>
                <a:cs typeface="Calibri" panose="020F0502020204030204"/>
              </a:rPr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8F447552-D4C8-67A2-632E-726D625C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1720610"/>
            <a:ext cx="4305905" cy="55976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C05318DB-E572-9661-4276-EE0C6B1A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4711542"/>
            <a:ext cx="4305905" cy="30141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32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716D72B-0D25-43A5-8554-C535E5118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food menu&#10;&#10;Description automatically generated">
            <a:extLst>
              <a:ext uri="{FF2B5EF4-FFF2-40B4-BE49-F238E27FC236}">
                <a16:creationId xmlns:a16="http://schemas.microsoft.com/office/drawing/2014/main" id="{31C5D603-039E-4D34-B695-E470B42C6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8" r="5002"/>
          <a:stretch/>
        </p:blipFill>
        <p:spPr>
          <a:xfrm>
            <a:off x="-7" y="10"/>
            <a:ext cx="3919476" cy="4143497"/>
          </a:xfrm>
          <a:custGeom>
            <a:avLst/>
            <a:gdLst/>
            <a:ahLst/>
            <a:cxnLst/>
            <a:rect l="l" t="t" r="r" b="b"/>
            <a:pathLst>
              <a:path w="3919476" h="4143507">
                <a:moveTo>
                  <a:pt x="0" y="0"/>
                </a:moveTo>
                <a:lnTo>
                  <a:pt x="3903116" y="0"/>
                </a:lnTo>
                <a:lnTo>
                  <a:pt x="3899307" y="150213"/>
                </a:lnTo>
                <a:cubicBezTo>
                  <a:pt x="3899870" y="322276"/>
                  <a:pt x="3912280" y="494071"/>
                  <a:pt x="3910163" y="665222"/>
                </a:cubicBezTo>
                <a:cubicBezTo>
                  <a:pt x="3909034" y="760465"/>
                  <a:pt x="3887866" y="855454"/>
                  <a:pt x="3891817" y="950951"/>
                </a:cubicBezTo>
                <a:cubicBezTo>
                  <a:pt x="3903389" y="1240363"/>
                  <a:pt x="3899579" y="1529902"/>
                  <a:pt x="3914679" y="1819187"/>
                </a:cubicBezTo>
                <a:cubicBezTo>
                  <a:pt x="3924446" y="1960184"/>
                  <a:pt x="3919293" y="2101691"/>
                  <a:pt x="3899297" y="2241812"/>
                </a:cubicBezTo>
                <a:cubicBezTo>
                  <a:pt x="3882644" y="2346833"/>
                  <a:pt x="3892946" y="2452744"/>
                  <a:pt x="3900002" y="2558273"/>
                </a:cubicBezTo>
                <a:cubicBezTo>
                  <a:pt x="3908611" y="2686026"/>
                  <a:pt x="3913268" y="2813652"/>
                  <a:pt x="3899155" y="2941659"/>
                </a:cubicBezTo>
                <a:cubicBezTo>
                  <a:pt x="3888995" y="3032710"/>
                  <a:pt x="3898449" y="3124270"/>
                  <a:pt x="3904095" y="3215577"/>
                </a:cubicBezTo>
                <a:cubicBezTo>
                  <a:pt x="3911433" y="3310871"/>
                  <a:pt x="3911433" y="3406520"/>
                  <a:pt x="3904095" y="3501814"/>
                </a:cubicBezTo>
                <a:cubicBezTo>
                  <a:pt x="3896728" y="3588930"/>
                  <a:pt x="3898478" y="3676464"/>
                  <a:pt x="3909317" y="3763288"/>
                </a:cubicBezTo>
                <a:cubicBezTo>
                  <a:pt x="3921171" y="3864881"/>
                  <a:pt x="3911998" y="3966473"/>
                  <a:pt x="3903389" y="4068066"/>
                </a:cubicBezTo>
                <a:lnTo>
                  <a:pt x="3899890" y="4129496"/>
                </a:lnTo>
                <a:lnTo>
                  <a:pt x="3856837" y="4131079"/>
                </a:lnTo>
                <a:cubicBezTo>
                  <a:pt x="3690565" y="4131562"/>
                  <a:pt x="3524292" y="4118803"/>
                  <a:pt x="3358020" y="4125635"/>
                </a:cubicBezTo>
                <a:cubicBezTo>
                  <a:pt x="3138339" y="4134610"/>
                  <a:pt x="2918661" y="4144924"/>
                  <a:pt x="2699106" y="4130457"/>
                </a:cubicBezTo>
                <a:cubicBezTo>
                  <a:pt x="2548620" y="4120546"/>
                  <a:pt x="2397378" y="4107552"/>
                  <a:pt x="2246135" y="4111571"/>
                </a:cubicBezTo>
                <a:cubicBezTo>
                  <a:pt x="2090859" y="4115857"/>
                  <a:pt x="1936213" y="4129921"/>
                  <a:pt x="1781316" y="4140235"/>
                </a:cubicBezTo>
                <a:cubicBezTo>
                  <a:pt x="1667682" y="4147695"/>
                  <a:pt x="1553608" y="4142392"/>
                  <a:pt x="1441020" y="4124430"/>
                </a:cubicBezTo>
                <a:cubicBezTo>
                  <a:pt x="1360735" y="4111704"/>
                  <a:pt x="1279946" y="4117196"/>
                  <a:pt x="1199535" y="4121751"/>
                </a:cubicBezTo>
                <a:cubicBezTo>
                  <a:pt x="1054343" y="4130324"/>
                  <a:pt x="909653" y="4143718"/>
                  <a:pt x="764462" y="4130324"/>
                </a:cubicBezTo>
                <a:cubicBezTo>
                  <a:pt x="634770" y="4118267"/>
                  <a:pt x="503820" y="4108490"/>
                  <a:pt x="375137" y="4118267"/>
                </a:cubicBezTo>
                <a:cubicBezTo>
                  <a:pt x="278626" y="4125601"/>
                  <a:pt x="182043" y="4132935"/>
                  <a:pt x="85336" y="4130493"/>
                </a:cubicBezTo>
                <a:lnTo>
                  <a:pt x="0" y="4125145"/>
                </a:lnTo>
                <a:close/>
              </a:path>
            </a:pathLst>
          </a:custGeom>
        </p:spPr>
      </p:pic>
      <p:pic>
        <p:nvPicPr>
          <p:cNvPr id="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318F8DEC-FDCA-C5DD-D8E4-4E826CD85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1" r="2753" b="3"/>
          <a:stretch/>
        </p:blipFill>
        <p:spPr>
          <a:xfrm>
            <a:off x="4115400" y="10"/>
            <a:ext cx="3058323" cy="3597029"/>
          </a:xfrm>
          <a:custGeom>
            <a:avLst/>
            <a:gdLst/>
            <a:ahLst/>
            <a:cxnLst/>
            <a:rect l="l" t="t" r="r" b="b"/>
            <a:pathLst>
              <a:path w="3058323" h="3597039">
                <a:moveTo>
                  <a:pt x="15411" y="0"/>
                </a:moveTo>
                <a:lnTo>
                  <a:pt x="3031762" y="0"/>
                </a:lnTo>
                <a:lnTo>
                  <a:pt x="3046461" y="132146"/>
                </a:lnTo>
                <a:cubicBezTo>
                  <a:pt x="3048338" y="180004"/>
                  <a:pt x="3046791" y="227996"/>
                  <a:pt x="3041802" y="275754"/>
                </a:cubicBezTo>
                <a:cubicBezTo>
                  <a:pt x="3027897" y="401800"/>
                  <a:pt x="3049074" y="530780"/>
                  <a:pt x="3008505" y="654529"/>
                </a:cubicBezTo>
                <a:cubicBezTo>
                  <a:pt x="3005571" y="667491"/>
                  <a:pt x="3004614" y="680823"/>
                  <a:pt x="3005698" y="694078"/>
                </a:cubicBezTo>
                <a:cubicBezTo>
                  <a:pt x="3005188" y="761821"/>
                  <a:pt x="3019349" y="827651"/>
                  <a:pt x="3033127" y="893608"/>
                </a:cubicBezTo>
                <a:cubicBezTo>
                  <a:pt x="3048309" y="966327"/>
                  <a:pt x="3067190" y="1038663"/>
                  <a:pt x="3044226" y="1113933"/>
                </a:cubicBezTo>
                <a:cubicBezTo>
                  <a:pt x="3037911" y="1137802"/>
                  <a:pt x="3037911" y="1162909"/>
                  <a:pt x="3044226" y="1186779"/>
                </a:cubicBezTo>
                <a:cubicBezTo>
                  <a:pt x="3050414" y="1219872"/>
                  <a:pt x="3050414" y="1253833"/>
                  <a:pt x="3044226" y="1286927"/>
                </a:cubicBezTo>
                <a:cubicBezTo>
                  <a:pt x="3034913" y="1357732"/>
                  <a:pt x="3025345" y="1428920"/>
                  <a:pt x="3030448" y="1500363"/>
                </a:cubicBezTo>
                <a:cubicBezTo>
                  <a:pt x="3038001" y="1625694"/>
                  <a:pt x="3036164" y="1751408"/>
                  <a:pt x="3024962" y="1876459"/>
                </a:cubicBezTo>
                <a:cubicBezTo>
                  <a:pt x="3020242" y="1937185"/>
                  <a:pt x="3013991" y="1998805"/>
                  <a:pt x="3036572" y="2058128"/>
                </a:cubicBezTo>
                <a:cubicBezTo>
                  <a:pt x="3039761" y="2065719"/>
                  <a:pt x="3039761" y="2074267"/>
                  <a:pt x="3036572" y="2081857"/>
                </a:cubicBezTo>
                <a:cubicBezTo>
                  <a:pt x="2993834" y="2180984"/>
                  <a:pt x="3005826" y="2282153"/>
                  <a:pt x="3027897" y="2382556"/>
                </a:cubicBezTo>
                <a:cubicBezTo>
                  <a:pt x="3059523" y="2516907"/>
                  <a:pt x="3066565" y="2655863"/>
                  <a:pt x="3048691" y="2792715"/>
                </a:cubicBezTo>
                <a:cubicBezTo>
                  <a:pt x="3037337" y="2873471"/>
                  <a:pt x="3023687" y="2954354"/>
                  <a:pt x="3031596" y="3036386"/>
                </a:cubicBezTo>
                <a:cubicBezTo>
                  <a:pt x="3037490" y="3100417"/>
                  <a:pt x="3039736" y="3164741"/>
                  <a:pt x="3038358" y="3229027"/>
                </a:cubicBezTo>
                <a:cubicBezTo>
                  <a:pt x="3036891" y="3311633"/>
                  <a:pt x="3031788" y="3394080"/>
                  <a:pt x="3028535" y="3476606"/>
                </a:cubicBezTo>
                <a:lnTo>
                  <a:pt x="3026145" y="3582089"/>
                </a:lnTo>
                <a:lnTo>
                  <a:pt x="2837742" y="3576169"/>
                </a:lnTo>
                <a:cubicBezTo>
                  <a:pt x="2749601" y="3575123"/>
                  <a:pt x="2661428" y="3575842"/>
                  <a:pt x="2573255" y="3578457"/>
                </a:cubicBezTo>
                <a:cubicBezTo>
                  <a:pt x="2415279" y="3583558"/>
                  <a:pt x="2257302" y="3585390"/>
                  <a:pt x="2099327" y="3578457"/>
                </a:cubicBezTo>
                <a:cubicBezTo>
                  <a:pt x="1926907" y="3570479"/>
                  <a:pt x="1754870" y="3579504"/>
                  <a:pt x="1582958" y="3591536"/>
                </a:cubicBezTo>
                <a:cubicBezTo>
                  <a:pt x="1416747" y="3603177"/>
                  <a:pt x="1250917" y="3594544"/>
                  <a:pt x="1084959" y="3582381"/>
                </a:cubicBezTo>
                <a:cubicBezTo>
                  <a:pt x="910095" y="3569328"/>
                  <a:pt x="734510" y="3570585"/>
                  <a:pt x="559849" y="3586174"/>
                </a:cubicBezTo>
                <a:cubicBezTo>
                  <a:pt x="445325" y="3596376"/>
                  <a:pt x="330549" y="3581074"/>
                  <a:pt x="216532" y="3582119"/>
                </a:cubicBezTo>
                <a:lnTo>
                  <a:pt x="3784" y="3583799"/>
                </a:lnTo>
                <a:lnTo>
                  <a:pt x="23102" y="3304343"/>
                </a:lnTo>
                <a:cubicBezTo>
                  <a:pt x="27378" y="3232352"/>
                  <a:pt x="25445" y="3160183"/>
                  <a:pt x="17316" y="3088458"/>
                </a:cubicBezTo>
                <a:cubicBezTo>
                  <a:pt x="9187" y="3007476"/>
                  <a:pt x="12024" y="2925898"/>
                  <a:pt x="25783" y="2845525"/>
                </a:cubicBezTo>
                <a:cubicBezTo>
                  <a:pt x="43141" y="2750282"/>
                  <a:pt x="35379" y="2655039"/>
                  <a:pt x="29029" y="2559796"/>
                </a:cubicBezTo>
                <a:cubicBezTo>
                  <a:pt x="11671" y="2298322"/>
                  <a:pt x="-9498" y="2036848"/>
                  <a:pt x="4615" y="1774485"/>
                </a:cubicBezTo>
                <a:cubicBezTo>
                  <a:pt x="7578" y="1718482"/>
                  <a:pt x="20561" y="1663876"/>
                  <a:pt x="25925" y="1608255"/>
                </a:cubicBezTo>
                <a:cubicBezTo>
                  <a:pt x="41590" y="1446595"/>
                  <a:pt x="23242" y="1285571"/>
                  <a:pt x="15763" y="1124293"/>
                </a:cubicBezTo>
                <a:cubicBezTo>
                  <a:pt x="5010" y="945807"/>
                  <a:pt x="7183" y="766877"/>
                  <a:pt x="22255" y="588646"/>
                </a:cubicBezTo>
                <a:cubicBezTo>
                  <a:pt x="41165" y="395112"/>
                  <a:pt x="35097" y="201070"/>
                  <a:pt x="19010" y="7282"/>
                </a:cubicBezTo>
                <a:close/>
              </a:path>
            </a:pathLst>
          </a:custGeom>
        </p:spPr>
      </p:pic>
      <p:sp>
        <p:nvSpPr>
          <p:cNvPr id="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6484" y="2424319"/>
            <a:ext cx="3851563" cy="18288"/>
          </a:xfrm>
          <a:custGeom>
            <a:avLst/>
            <a:gdLst>
              <a:gd name="connsiteX0" fmla="*/ 0 w 3851563"/>
              <a:gd name="connsiteY0" fmla="*/ 0 h 18288"/>
              <a:gd name="connsiteX1" fmla="*/ 718958 w 3851563"/>
              <a:gd name="connsiteY1" fmla="*/ 0 h 18288"/>
              <a:gd name="connsiteX2" fmla="*/ 1437917 w 3851563"/>
              <a:gd name="connsiteY2" fmla="*/ 0 h 18288"/>
              <a:gd name="connsiteX3" fmla="*/ 1964297 w 3851563"/>
              <a:gd name="connsiteY3" fmla="*/ 0 h 18288"/>
              <a:gd name="connsiteX4" fmla="*/ 2606224 w 3851563"/>
              <a:gd name="connsiteY4" fmla="*/ 0 h 18288"/>
              <a:gd name="connsiteX5" fmla="*/ 3171120 w 3851563"/>
              <a:gd name="connsiteY5" fmla="*/ 0 h 18288"/>
              <a:gd name="connsiteX6" fmla="*/ 3851563 w 3851563"/>
              <a:gd name="connsiteY6" fmla="*/ 0 h 18288"/>
              <a:gd name="connsiteX7" fmla="*/ 3851563 w 3851563"/>
              <a:gd name="connsiteY7" fmla="*/ 18288 h 18288"/>
              <a:gd name="connsiteX8" fmla="*/ 3209636 w 3851563"/>
              <a:gd name="connsiteY8" fmla="*/ 18288 h 18288"/>
              <a:gd name="connsiteX9" fmla="*/ 2644740 w 3851563"/>
              <a:gd name="connsiteY9" fmla="*/ 18288 h 18288"/>
              <a:gd name="connsiteX10" fmla="*/ 2002813 w 3851563"/>
              <a:gd name="connsiteY10" fmla="*/ 18288 h 18288"/>
              <a:gd name="connsiteX11" fmla="*/ 1399401 w 3851563"/>
              <a:gd name="connsiteY11" fmla="*/ 18288 h 18288"/>
              <a:gd name="connsiteX12" fmla="*/ 834505 w 3851563"/>
              <a:gd name="connsiteY12" fmla="*/ 18288 h 18288"/>
              <a:gd name="connsiteX13" fmla="*/ 0 w 3851563"/>
              <a:gd name="connsiteY13" fmla="*/ 18288 h 18288"/>
              <a:gd name="connsiteX14" fmla="*/ 0 w 3851563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1563" h="18288" fill="none" extrusionOk="0">
                <a:moveTo>
                  <a:pt x="0" y="0"/>
                </a:moveTo>
                <a:cubicBezTo>
                  <a:pt x="195934" y="10403"/>
                  <a:pt x="550513" y="-3379"/>
                  <a:pt x="718958" y="0"/>
                </a:cubicBezTo>
                <a:cubicBezTo>
                  <a:pt x="887403" y="3379"/>
                  <a:pt x="1238155" y="34184"/>
                  <a:pt x="1437917" y="0"/>
                </a:cubicBezTo>
                <a:cubicBezTo>
                  <a:pt x="1637679" y="-34184"/>
                  <a:pt x="1735575" y="21633"/>
                  <a:pt x="1964297" y="0"/>
                </a:cubicBezTo>
                <a:cubicBezTo>
                  <a:pt x="2193019" y="-21633"/>
                  <a:pt x="2398398" y="-18127"/>
                  <a:pt x="2606224" y="0"/>
                </a:cubicBezTo>
                <a:cubicBezTo>
                  <a:pt x="2814050" y="18127"/>
                  <a:pt x="3010763" y="-3923"/>
                  <a:pt x="3171120" y="0"/>
                </a:cubicBezTo>
                <a:cubicBezTo>
                  <a:pt x="3331477" y="3923"/>
                  <a:pt x="3662318" y="22618"/>
                  <a:pt x="3851563" y="0"/>
                </a:cubicBezTo>
                <a:cubicBezTo>
                  <a:pt x="3851602" y="7328"/>
                  <a:pt x="3852182" y="9982"/>
                  <a:pt x="3851563" y="18288"/>
                </a:cubicBezTo>
                <a:cubicBezTo>
                  <a:pt x="3539697" y="8623"/>
                  <a:pt x="3360357" y="-7186"/>
                  <a:pt x="3209636" y="18288"/>
                </a:cubicBezTo>
                <a:cubicBezTo>
                  <a:pt x="3058915" y="43762"/>
                  <a:pt x="2810322" y="8087"/>
                  <a:pt x="2644740" y="18288"/>
                </a:cubicBezTo>
                <a:cubicBezTo>
                  <a:pt x="2479158" y="28489"/>
                  <a:pt x="2131941" y="44882"/>
                  <a:pt x="2002813" y="18288"/>
                </a:cubicBezTo>
                <a:cubicBezTo>
                  <a:pt x="1873685" y="-8306"/>
                  <a:pt x="1675560" y="30966"/>
                  <a:pt x="1399401" y="18288"/>
                </a:cubicBezTo>
                <a:cubicBezTo>
                  <a:pt x="1123242" y="5610"/>
                  <a:pt x="1065368" y="33824"/>
                  <a:pt x="834505" y="18288"/>
                </a:cubicBezTo>
                <a:cubicBezTo>
                  <a:pt x="603642" y="2752"/>
                  <a:pt x="191505" y="58863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851563" h="18288" stroke="0" extrusionOk="0">
                <a:moveTo>
                  <a:pt x="0" y="0"/>
                </a:moveTo>
                <a:cubicBezTo>
                  <a:pt x="289752" y="13020"/>
                  <a:pt x="480313" y="17689"/>
                  <a:pt x="641927" y="0"/>
                </a:cubicBezTo>
                <a:cubicBezTo>
                  <a:pt x="803541" y="-17689"/>
                  <a:pt x="1025789" y="14289"/>
                  <a:pt x="1322370" y="0"/>
                </a:cubicBezTo>
                <a:cubicBezTo>
                  <a:pt x="1618951" y="-14289"/>
                  <a:pt x="1675364" y="4422"/>
                  <a:pt x="1925782" y="0"/>
                </a:cubicBezTo>
                <a:cubicBezTo>
                  <a:pt x="2176200" y="-4422"/>
                  <a:pt x="2354648" y="21578"/>
                  <a:pt x="2644740" y="0"/>
                </a:cubicBezTo>
                <a:cubicBezTo>
                  <a:pt x="2934832" y="-21578"/>
                  <a:pt x="2992732" y="-4264"/>
                  <a:pt x="3286667" y="0"/>
                </a:cubicBezTo>
                <a:cubicBezTo>
                  <a:pt x="3580602" y="4264"/>
                  <a:pt x="3638704" y="20914"/>
                  <a:pt x="3851563" y="0"/>
                </a:cubicBezTo>
                <a:cubicBezTo>
                  <a:pt x="3851890" y="8595"/>
                  <a:pt x="3851491" y="13110"/>
                  <a:pt x="3851563" y="18288"/>
                </a:cubicBezTo>
                <a:cubicBezTo>
                  <a:pt x="3681588" y="-9641"/>
                  <a:pt x="3414286" y="12858"/>
                  <a:pt x="3209636" y="18288"/>
                </a:cubicBezTo>
                <a:cubicBezTo>
                  <a:pt x="3004986" y="23718"/>
                  <a:pt x="2777102" y="31540"/>
                  <a:pt x="2490677" y="18288"/>
                </a:cubicBezTo>
                <a:cubicBezTo>
                  <a:pt x="2204252" y="5036"/>
                  <a:pt x="2142029" y="45834"/>
                  <a:pt x="1810235" y="18288"/>
                </a:cubicBezTo>
                <a:cubicBezTo>
                  <a:pt x="1478441" y="-9258"/>
                  <a:pt x="1432135" y="21272"/>
                  <a:pt x="1245339" y="18288"/>
                </a:cubicBezTo>
                <a:cubicBezTo>
                  <a:pt x="1058543" y="15304"/>
                  <a:pt x="886298" y="9998"/>
                  <a:pt x="718958" y="18288"/>
                </a:cubicBezTo>
                <a:cubicBezTo>
                  <a:pt x="551618" y="26578"/>
                  <a:pt x="308263" y="-12886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9338A5C3-DA36-587A-27FE-83D4A4D01A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65" r="-4" b="16039"/>
          <a:stretch/>
        </p:blipFill>
        <p:spPr>
          <a:xfrm>
            <a:off x="4" y="4328340"/>
            <a:ext cx="3912953" cy="2529660"/>
          </a:xfrm>
          <a:custGeom>
            <a:avLst/>
            <a:gdLst/>
            <a:ahLst/>
            <a:cxnLst/>
            <a:rect l="l" t="t" r="r" b="b"/>
            <a:pathLst>
              <a:path w="3912953" h="2529660">
                <a:moveTo>
                  <a:pt x="936025" y="662"/>
                </a:moveTo>
                <a:cubicBezTo>
                  <a:pt x="1035236" y="-744"/>
                  <a:pt x="1134457" y="93"/>
                  <a:pt x="1233691" y="3173"/>
                </a:cubicBezTo>
                <a:cubicBezTo>
                  <a:pt x="1304145" y="5316"/>
                  <a:pt x="1373087" y="24605"/>
                  <a:pt x="1443792" y="29025"/>
                </a:cubicBezTo>
                <a:cubicBezTo>
                  <a:pt x="1628434" y="40276"/>
                  <a:pt x="1812824" y="30901"/>
                  <a:pt x="1996836" y="18310"/>
                </a:cubicBezTo>
                <a:cubicBezTo>
                  <a:pt x="2245239" y="628"/>
                  <a:pt x="2494513" y="2101"/>
                  <a:pt x="2742715" y="22730"/>
                </a:cubicBezTo>
                <a:cubicBezTo>
                  <a:pt x="2962786" y="43947"/>
                  <a:pt x="3184369" y="39942"/>
                  <a:pt x="3403645" y="10808"/>
                </a:cubicBezTo>
                <a:cubicBezTo>
                  <a:pt x="3527916" y="-7007"/>
                  <a:pt x="3653321" y="9067"/>
                  <a:pt x="3778223" y="10808"/>
                </a:cubicBezTo>
                <a:lnTo>
                  <a:pt x="3895044" y="13590"/>
                </a:lnTo>
                <a:lnTo>
                  <a:pt x="3906212" y="275626"/>
                </a:lnTo>
                <a:cubicBezTo>
                  <a:pt x="3913438" y="398465"/>
                  <a:pt x="3909471" y="521632"/>
                  <a:pt x="3894358" y="643899"/>
                </a:cubicBezTo>
                <a:cubicBezTo>
                  <a:pt x="3888995" y="692536"/>
                  <a:pt x="3889982" y="741301"/>
                  <a:pt x="3888995" y="790066"/>
                </a:cubicBezTo>
                <a:cubicBezTo>
                  <a:pt x="3888712" y="799463"/>
                  <a:pt x="3895063" y="810383"/>
                  <a:pt x="3883632" y="818257"/>
                </a:cubicBezTo>
                <a:lnTo>
                  <a:pt x="3883632" y="830956"/>
                </a:lnTo>
                <a:cubicBezTo>
                  <a:pt x="3896192" y="837941"/>
                  <a:pt x="3889701" y="849370"/>
                  <a:pt x="3890688" y="858514"/>
                </a:cubicBezTo>
                <a:cubicBezTo>
                  <a:pt x="3907355" y="1033621"/>
                  <a:pt x="3909867" y="1209579"/>
                  <a:pt x="3898168" y="1385017"/>
                </a:cubicBezTo>
                <a:cubicBezTo>
                  <a:pt x="3889559" y="1546549"/>
                  <a:pt x="3898449" y="1707827"/>
                  <a:pt x="3908893" y="1869233"/>
                </a:cubicBezTo>
                <a:cubicBezTo>
                  <a:pt x="3921312" y="2061116"/>
                  <a:pt x="3901555" y="2252872"/>
                  <a:pt x="3898591" y="2444754"/>
                </a:cubicBezTo>
                <a:cubicBezTo>
                  <a:pt x="3898309" y="2461962"/>
                  <a:pt x="3899367" y="2479201"/>
                  <a:pt x="3900673" y="2496440"/>
                </a:cubicBezTo>
                <a:lnTo>
                  <a:pt x="3902963" y="2529660"/>
                </a:lnTo>
                <a:lnTo>
                  <a:pt x="0" y="2529660"/>
                </a:lnTo>
                <a:lnTo>
                  <a:pt x="0" y="15736"/>
                </a:lnTo>
                <a:lnTo>
                  <a:pt x="938" y="16032"/>
                </a:lnTo>
                <a:cubicBezTo>
                  <a:pt x="213686" y="39741"/>
                  <a:pt x="426055" y="24338"/>
                  <a:pt x="638426" y="11612"/>
                </a:cubicBezTo>
                <a:cubicBezTo>
                  <a:pt x="737616" y="5719"/>
                  <a:pt x="836815" y="2069"/>
                  <a:pt x="936025" y="662"/>
                </a:cubicBezTo>
                <a:close/>
              </a:path>
            </a:pathLst>
          </a:custGeom>
        </p:spPr>
      </p:pic>
      <p:pic>
        <p:nvPicPr>
          <p:cNvPr id="7" name="Picture 6" descr="A screenshot of a food advertisement&#10;&#10;Description automatically generated">
            <a:extLst>
              <a:ext uri="{FF2B5EF4-FFF2-40B4-BE49-F238E27FC236}">
                <a16:creationId xmlns:a16="http://schemas.microsoft.com/office/drawing/2014/main" id="{49BCE677-F7C5-7332-11B9-AD0BF56B9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24" r="-4" b="-4"/>
          <a:stretch/>
        </p:blipFill>
        <p:spPr>
          <a:xfrm>
            <a:off x="4110923" y="3791169"/>
            <a:ext cx="3058821" cy="3066831"/>
          </a:xfrm>
          <a:custGeom>
            <a:avLst/>
            <a:gdLst/>
            <a:ahLst/>
            <a:cxnLst/>
            <a:rect l="l" t="t" r="r" b="b"/>
            <a:pathLst>
              <a:path w="3058821" h="3066831">
                <a:moveTo>
                  <a:pt x="2787020" y="1261"/>
                </a:moveTo>
                <a:cubicBezTo>
                  <a:pt x="2839709" y="-518"/>
                  <a:pt x="2892422" y="-414"/>
                  <a:pt x="2945069" y="1571"/>
                </a:cubicBezTo>
                <a:lnTo>
                  <a:pt x="3038769" y="8460"/>
                </a:lnTo>
                <a:lnTo>
                  <a:pt x="3040494" y="37341"/>
                </a:lnTo>
                <a:cubicBezTo>
                  <a:pt x="3041244" y="71882"/>
                  <a:pt x="3039776" y="106360"/>
                  <a:pt x="3033397" y="140806"/>
                </a:cubicBezTo>
                <a:cubicBezTo>
                  <a:pt x="3014006" y="247842"/>
                  <a:pt x="3013240" y="353093"/>
                  <a:pt x="3049089" y="457834"/>
                </a:cubicBezTo>
                <a:cubicBezTo>
                  <a:pt x="3061974" y="495214"/>
                  <a:pt x="3059933" y="536166"/>
                  <a:pt x="3055085" y="576225"/>
                </a:cubicBezTo>
                <a:cubicBezTo>
                  <a:pt x="3043731" y="670377"/>
                  <a:pt x="3028167" y="764784"/>
                  <a:pt x="3035311" y="859828"/>
                </a:cubicBezTo>
                <a:cubicBezTo>
                  <a:pt x="3053554" y="1099545"/>
                  <a:pt x="3026891" y="1339261"/>
                  <a:pt x="3038883" y="1578850"/>
                </a:cubicBezTo>
                <a:cubicBezTo>
                  <a:pt x="3039113" y="1594185"/>
                  <a:pt x="3038526" y="1609507"/>
                  <a:pt x="3037097" y="1624778"/>
                </a:cubicBezTo>
                <a:cubicBezTo>
                  <a:pt x="3032504" y="1713061"/>
                  <a:pt x="3017960" y="1801599"/>
                  <a:pt x="3043476" y="1889499"/>
                </a:cubicBezTo>
                <a:cubicBezTo>
                  <a:pt x="3046015" y="1904618"/>
                  <a:pt x="3045632" y="1920080"/>
                  <a:pt x="3042328" y="1935044"/>
                </a:cubicBezTo>
                <a:cubicBezTo>
                  <a:pt x="3031394" y="2011884"/>
                  <a:pt x="3028524" y="2089667"/>
                  <a:pt x="3033780" y="2167106"/>
                </a:cubicBezTo>
                <a:cubicBezTo>
                  <a:pt x="3048962" y="2335903"/>
                  <a:pt x="3051130" y="2505606"/>
                  <a:pt x="3040286" y="2674734"/>
                </a:cubicBezTo>
                <a:cubicBezTo>
                  <a:pt x="3036459" y="2750260"/>
                  <a:pt x="3031611" y="2825530"/>
                  <a:pt x="3028294" y="2900035"/>
                </a:cubicBezTo>
                <a:cubicBezTo>
                  <a:pt x="3027210" y="2934608"/>
                  <a:pt x="3025392" y="2969245"/>
                  <a:pt x="3026078" y="3003803"/>
                </a:cubicBezTo>
                <a:lnTo>
                  <a:pt x="3033892" y="3066831"/>
                </a:lnTo>
                <a:lnTo>
                  <a:pt x="23851" y="3066831"/>
                </a:lnTo>
                <a:lnTo>
                  <a:pt x="42401" y="2704831"/>
                </a:lnTo>
                <a:cubicBezTo>
                  <a:pt x="45364" y="2461136"/>
                  <a:pt x="53409" y="2216933"/>
                  <a:pt x="28288" y="1974000"/>
                </a:cubicBezTo>
                <a:cubicBezTo>
                  <a:pt x="11213" y="1809420"/>
                  <a:pt x="17986" y="1645602"/>
                  <a:pt x="21091" y="1481150"/>
                </a:cubicBezTo>
                <a:cubicBezTo>
                  <a:pt x="24619" y="1296377"/>
                  <a:pt x="22926" y="1111480"/>
                  <a:pt x="22926" y="926707"/>
                </a:cubicBezTo>
                <a:cubicBezTo>
                  <a:pt x="22643" y="846322"/>
                  <a:pt x="27442" y="766445"/>
                  <a:pt x="35627" y="686441"/>
                </a:cubicBezTo>
                <a:cubicBezTo>
                  <a:pt x="47340" y="570372"/>
                  <a:pt x="33228" y="454937"/>
                  <a:pt x="14458" y="340646"/>
                </a:cubicBezTo>
                <a:cubicBezTo>
                  <a:pt x="3337" y="261010"/>
                  <a:pt x="-1375" y="180751"/>
                  <a:pt x="346" y="100506"/>
                </a:cubicBezTo>
                <a:lnTo>
                  <a:pt x="2424" y="12627"/>
                </a:lnTo>
                <a:lnTo>
                  <a:pt x="3495" y="12901"/>
                </a:lnTo>
                <a:cubicBezTo>
                  <a:pt x="343898" y="-3971"/>
                  <a:pt x="684174" y="17086"/>
                  <a:pt x="1024451" y="18263"/>
                </a:cubicBezTo>
                <a:cubicBezTo>
                  <a:pt x="1134033" y="18655"/>
                  <a:pt x="1243235" y="13685"/>
                  <a:pt x="1352564" y="9238"/>
                </a:cubicBezTo>
                <a:cubicBezTo>
                  <a:pt x="1493565" y="3614"/>
                  <a:pt x="1634312" y="14731"/>
                  <a:pt x="1775060" y="12508"/>
                </a:cubicBezTo>
                <a:cubicBezTo>
                  <a:pt x="2008160" y="8846"/>
                  <a:pt x="2241134" y="19571"/>
                  <a:pt x="2474235" y="12508"/>
                </a:cubicBezTo>
                <a:cubicBezTo>
                  <a:pt x="2578497" y="9238"/>
                  <a:pt x="2682758" y="4268"/>
                  <a:pt x="2787020" y="1261"/>
                </a:cubicBezTo>
                <a:close/>
              </a:path>
            </a:pathLst>
          </a:cu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0C59771-70C3-CD0A-FEE5-F66A600F7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618" y="2704407"/>
            <a:ext cx="3997805" cy="348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Facebook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страницата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има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нужда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от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още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малко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работа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с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постовете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,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менютата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и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рекламата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като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цяло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.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Няма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голяма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посещаемост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и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много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реакции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от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 </a:t>
            </a:r>
            <a:r>
              <a:rPr lang="en-US" sz="2200" dirty="0" err="1">
                <a:latin typeface="Salina-Trial"/>
                <a:ea typeface="Calibri" panose="020F0502020204030204"/>
                <a:cs typeface="Calibri" panose="020F0502020204030204"/>
              </a:rPr>
              <a:t>потребителите</a:t>
            </a:r>
            <a:r>
              <a:rPr lang="en-US" sz="2200" dirty="0">
                <a:latin typeface="Salina-Trial"/>
                <a:ea typeface="Calibri" panose="020F0502020204030204"/>
                <a:cs typeface="Calibri" panose="020F050202020403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530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B19E2-F4FC-8F20-2CF8-3AD02561D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Salina-Trial"/>
                <a:ea typeface="Calibri"/>
                <a:cs typeface="Calibri"/>
              </a:rPr>
              <a:t>А </a:t>
            </a:r>
            <a:r>
              <a:rPr lang="en-US" sz="1800" dirty="0" err="1">
                <a:latin typeface="Salina-Trial"/>
                <a:ea typeface="Calibri"/>
                <a:cs typeface="Calibri"/>
              </a:rPr>
              <a:t>най-забележимо</a:t>
            </a:r>
            <a:r>
              <a:rPr lang="en-US" sz="1800" dirty="0">
                <a:latin typeface="Salina-Trial"/>
                <a:ea typeface="Calibri"/>
                <a:cs typeface="Calibri"/>
              </a:rPr>
              <a:t> е, </a:t>
            </a:r>
            <a:r>
              <a:rPr lang="en-US" sz="1800" dirty="0" err="1">
                <a:latin typeface="Salina-Trial"/>
                <a:ea typeface="Calibri"/>
                <a:cs typeface="Calibri"/>
              </a:rPr>
              <a:t>че</a:t>
            </a:r>
            <a:r>
              <a:rPr lang="en-US" sz="1800" dirty="0">
                <a:latin typeface="Salina-Trial"/>
                <a:ea typeface="Calibri"/>
                <a:cs typeface="Calibri"/>
              </a:rPr>
              <a:t> </a:t>
            </a:r>
            <a:r>
              <a:rPr lang="en-US" sz="1800" dirty="0" err="1">
                <a:latin typeface="Salina-Trial"/>
                <a:ea typeface="Calibri"/>
                <a:cs typeface="Calibri"/>
              </a:rPr>
              <a:t>всъщност</a:t>
            </a:r>
            <a:r>
              <a:rPr lang="en-US" sz="1800" dirty="0">
                <a:latin typeface="Salina-Trial"/>
                <a:ea typeface="Calibri"/>
                <a:cs typeface="Calibri"/>
              </a:rPr>
              <a:t> </a:t>
            </a:r>
            <a:r>
              <a:rPr lang="en-US" sz="1800" dirty="0" err="1">
                <a:latin typeface="Salina-Trial"/>
                <a:ea typeface="Calibri"/>
                <a:cs typeface="Calibri"/>
              </a:rPr>
              <a:t>това</a:t>
            </a:r>
            <a:r>
              <a:rPr lang="en-US" sz="1800" dirty="0">
                <a:latin typeface="Salina-Trial"/>
                <a:ea typeface="Calibri"/>
                <a:cs typeface="Calibri"/>
              </a:rPr>
              <a:t> е </a:t>
            </a:r>
            <a:r>
              <a:rPr lang="en-US" sz="1800" dirty="0" err="1">
                <a:latin typeface="Salina-Trial"/>
                <a:ea typeface="Calibri"/>
                <a:cs typeface="Calibri"/>
              </a:rPr>
              <a:t>профил</a:t>
            </a:r>
            <a:r>
              <a:rPr lang="en-US" sz="1800" dirty="0">
                <a:latin typeface="Salina-Trial"/>
                <a:ea typeface="Calibri"/>
                <a:cs typeface="Calibri"/>
              </a:rPr>
              <a:t> </a:t>
            </a:r>
            <a:r>
              <a:rPr lang="en-US" sz="1800" dirty="0" err="1">
                <a:latin typeface="Salina-Trial"/>
                <a:ea typeface="Calibri"/>
                <a:cs typeface="Calibri"/>
              </a:rPr>
              <a:t>във</a:t>
            </a:r>
            <a:r>
              <a:rPr lang="en-US" sz="1800" dirty="0">
                <a:latin typeface="Salina-Trial"/>
                <a:ea typeface="Calibri"/>
                <a:cs typeface="Calibri"/>
              </a:rPr>
              <a:t> Facebook, а </a:t>
            </a:r>
            <a:r>
              <a:rPr lang="en-US" sz="1800" dirty="0" err="1">
                <a:latin typeface="Salina-Trial"/>
                <a:ea typeface="Calibri"/>
                <a:cs typeface="Calibri"/>
              </a:rPr>
              <a:t>не</a:t>
            </a:r>
            <a:r>
              <a:rPr lang="en-US" sz="1800" dirty="0">
                <a:latin typeface="Salina-Trial"/>
                <a:ea typeface="Calibri"/>
                <a:cs typeface="Calibri"/>
              </a:rPr>
              <a:t> </a:t>
            </a:r>
            <a:r>
              <a:rPr lang="en-US" sz="1800" dirty="0" err="1">
                <a:latin typeface="Salina-Trial"/>
                <a:ea typeface="Calibri"/>
                <a:cs typeface="Calibri"/>
              </a:rPr>
              <a:t>страница</a:t>
            </a:r>
            <a:r>
              <a:rPr lang="en-US" sz="1800" dirty="0">
                <a:latin typeface="Salina-Trial"/>
                <a:ea typeface="Calibri"/>
                <a:cs typeface="Calibri"/>
              </a:rPr>
              <a:t> </a:t>
            </a:r>
            <a:r>
              <a:rPr lang="en-US" sz="1800" dirty="0" err="1">
                <a:latin typeface="Salina-Trial"/>
                <a:ea typeface="Calibri"/>
                <a:cs typeface="Calibri"/>
              </a:rPr>
              <a:t>за</a:t>
            </a:r>
            <a:r>
              <a:rPr lang="en-US" sz="1800" dirty="0">
                <a:latin typeface="Salina-Trial"/>
                <a:ea typeface="Calibri"/>
                <a:cs typeface="Calibri"/>
              </a:rPr>
              <a:t> </a:t>
            </a:r>
            <a:r>
              <a:rPr lang="en-US" sz="1800" dirty="0" err="1">
                <a:latin typeface="Salina-Trial"/>
                <a:ea typeface="Calibri"/>
                <a:cs typeface="Calibri"/>
              </a:rPr>
              <a:t>бизнес</a:t>
            </a:r>
            <a:r>
              <a:rPr lang="en-US" sz="1800" dirty="0">
                <a:latin typeface="Salina-Trial"/>
                <a:ea typeface="Calibri"/>
                <a:cs typeface="Calibri"/>
              </a:rPr>
              <a:t>.</a:t>
            </a:r>
          </a:p>
        </p:txBody>
      </p:sp>
      <p:pic>
        <p:nvPicPr>
          <p:cNvPr id="4" name="Picture 3" descr="A car driving on a road&#10;&#10;Description automatically generated">
            <a:extLst>
              <a:ext uri="{FF2B5EF4-FFF2-40B4-BE49-F238E27FC236}">
                <a16:creationId xmlns:a16="http://schemas.microsoft.com/office/drawing/2014/main" id="{46BEBD55-EB06-7ED2-BF9E-1CF650B9F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6" r="1" b="10958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1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food website&#10;&#10;Description automatically generated">
            <a:extLst>
              <a:ext uri="{FF2B5EF4-FFF2-40B4-BE49-F238E27FC236}">
                <a16:creationId xmlns:a16="http://schemas.microsoft.com/office/drawing/2014/main" id="{94BCAF7B-2B68-7271-B09A-76A7D8EC5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31" b="-3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99C1358A-B33B-B448-3605-31250F8E2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39" b="-1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99EAD8-3520-74C6-64EB-0CCF7C985BAB}"/>
              </a:ext>
            </a:extLst>
          </p:cNvPr>
          <p:cNvSpPr txBox="1"/>
          <p:nvPr/>
        </p:nvSpPr>
        <p:spPr>
          <a:xfrm>
            <a:off x="6629420" y="813004"/>
            <a:ext cx="4434721" cy="19804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Сайта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е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добре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организиран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всичко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е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на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два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клика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разстояние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(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категории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начало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продукти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.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Има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Footer  с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обща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информация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информация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за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доставка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и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други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),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интерактивен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е с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бързи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връзки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.</a:t>
            </a:r>
            <a:endParaRPr lang="en-US" dirty="0">
              <a:solidFill>
                <a:schemeClr val="tx1">
                  <a:alpha val="80000"/>
                </a:schemeClr>
              </a:solidFill>
              <a:latin typeface="Salina-Trial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1E4C0E-2A92-1536-1FB1-ECA018F87195}"/>
              </a:ext>
            </a:extLst>
          </p:cNvPr>
          <p:cNvSpPr txBox="1"/>
          <p:nvPr/>
        </p:nvSpPr>
        <p:spPr>
          <a:xfrm>
            <a:off x="6629421" y="4066950"/>
            <a:ext cx="4434721" cy="19804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Заглавието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на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сайта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е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късо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уникално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и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опростено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.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Описанието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 в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началото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на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сайта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също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не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е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дълго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и е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четимо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1">
                  <a:alpha val="80000"/>
                </a:schemeClr>
              </a:solidFill>
              <a:latin typeface="Salina-Trial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Има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социални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Salina-Trial"/>
              </a:rPr>
              <a:t>бутони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Salina-T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6975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3B0F-9712-60DA-AACE-BDBEF34A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988" y="3213534"/>
            <a:ext cx="3427001" cy="4281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000">
                <a:ea typeface="Calibri"/>
                <a:cs typeface="Calibri"/>
              </a:rPr>
              <a:t>Има страница 404!</a:t>
            </a:r>
            <a:endParaRPr lang="en-US" sz="20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745DA1-41F3-6B8B-1DE1-0D754094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2132903"/>
            <a:ext cx="6155141" cy="26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9EDC6-E0EE-C450-3D51-35550F57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err="1">
                <a:latin typeface="Salina-Trial"/>
              </a:rPr>
              <a:t>Реклама</a:t>
            </a:r>
            <a:endParaRPr lang="en-US" sz="4800" kern="1200">
              <a:latin typeface="Salina-Trial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2806A-1E16-69EC-7E03-9CF7D40E556F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err="1">
                <a:latin typeface="Salina-Trial"/>
              </a:rPr>
              <a:t>Това</a:t>
            </a:r>
            <a:r>
              <a:rPr lang="en-US" sz="2200">
                <a:latin typeface="Salina-Trial"/>
              </a:rPr>
              <a:t> е </a:t>
            </a:r>
            <a:r>
              <a:rPr lang="en-US" sz="2200" err="1">
                <a:latin typeface="Salina-Trial"/>
              </a:rPr>
              <a:t>пример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за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изготвяне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на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реклама</a:t>
            </a:r>
            <a:r>
              <a:rPr lang="en-US" sz="2200">
                <a:latin typeface="Salina-Trial"/>
              </a:rPr>
              <a:t> в Google. Headline-а е </a:t>
            </a:r>
            <a:r>
              <a:rPr lang="en-US" sz="2200" err="1">
                <a:latin typeface="Salina-Trial"/>
              </a:rPr>
              <a:t>само</a:t>
            </a:r>
            <a:r>
              <a:rPr lang="en-US" sz="2200">
                <a:latin typeface="Salina-Trial"/>
              </a:rPr>
              <a:t> с </a:t>
            </a:r>
            <a:r>
              <a:rPr lang="en-US" sz="2200" err="1">
                <a:latin typeface="Salina-Trial"/>
              </a:rPr>
              <a:t>главни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букви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до</a:t>
            </a:r>
            <a:r>
              <a:rPr lang="en-US" sz="2200">
                <a:latin typeface="Salina-Trial"/>
              </a:rPr>
              <a:t> 30 </a:t>
            </a:r>
            <a:r>
              <a:rPr lang="en-US" sz="2200" err="1">
                <a:latin typeface="Salina-Trial"/>
              </a:rPr>
              <a:t>символа</a:t>
            </a:r>
            <a:r>
              <a:rPr lang="en-US" sz="2200">
                <a:latin typeface="Salina-Trial"/>
              </a:rPr>
              <a:t>, а </a:t>
            </a:r>
            <a:r>
              <a:rPr lang="en-US" sz="2200" err="1">
                <a:latin typeface="Salina-Trial"/>
              </a:rPr>
              <a:t>описанието</a:t>
            </a:r>
            <a:r>
              <a:rPr lang="en-US" sz="2200">
                <a:latin typeface="Salina-Trial"/>
              </a:rPr>
              <a:t> е </a:t>
            </a:r>
            <a:r>
              <a:rPr lang="en-US" sz="2200" err="1">
                <a:latin typeface="Salina-Trial"/>
              </a:rPr>
              <a:t>до</a:t>
            </a:r>
            <a:r>
              <a:rPr lang="en-US" sz="2200">
                <a:latin typeface="Salina-Trial"/>
              </a:rPr>
              <a:t> 50. </a:t>
            </a:r>
            <a:r>
              <a:rPr lang="en-US" sz="2200" err="1">
                <a:latin typeface="Salina-Trial"/>
              </a:rPr>
              <a:t>Опитали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сме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се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да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използваме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максимално</a:t>
            </a:r>
            <a:r>
              <a:rPr lang="en-US" sz="2200" dirty="0">
                <a:latin typeface="Salina-Trial"/>
              </a:rPr>
              <a:t> </a:t>
            </a:r>
            <a:r>
              <a:rPr lang="en-US" sz="2200" err="1">
                <a:latin typeface="Salina-Trial"/>
              </a:rPr>
              <a:t>символи</a:t>
            </a:r>
            <a:r>
              <a:rPr lang="en-US" sz="2200">
                <a:latin typeface="Salina-Trial"/>
              </a:rPr>
              <a:t>.</a:t>
            </a:r>
            <a:endParaRPr lang="en-US">
              <a:latin typeface="Salina-Trial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C8A8E1-D146-B535-5AEB-96EEB119D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440" y="2250831"/>
            <a:ext cx="10173348" cy="42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5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earch box&#10;&#10;Description automatically generated">
            <a:extLst>
              <a:ext uri="{FF2B5EF4-FFF2-40B4-BE49-F238E27FC236}">
                <a16:creationId xmlns:a16="http://schemas.microsoft.com/office/drawing/2014/main" id="{009AF968-B05D-BDF4-8D78-B5F5C1C91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68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D2FB8-A7DF-2FAF-FDF2-5D993667709D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err="1">
                <a:latin typeface="Salina-Trial"/>
              </a:rPr>
              <a:t>Бизнеса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засяга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само</a:t>
            </a:r>
            <a:r>
              <a:rPr lang="en-US" sz="2000" dirty="0">
                <a:latin typeface="Salina-Trial"/>
              </a:rPr>
              <a:t> </a:t>
            </a:r>
            <a:r>
              <a:rPr lang="en-US" sz="2000" err="1">
                <a:latin typeface="Salina-Trial"/>
              </a:rPr>
              <a:t>град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Пловдив</a:t>
            </a:r>
            <a:r>
              <a:rPr lang="en-US" sz="2000" dirty="0">
                <a:latin typeface="Salina-Trial"/>
              </a:rPr>
              <a:t>, </a:t>
            </a:r>
            <a:r>
              <a:rPr lang="en-US" sz="2000" err="1">
                <a:latin typeface="Salina-Trial"/>
              </a:rPr>
              <a:t>заради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това</a:t>
            </a:r>
            <a:r>
              <a:rPr lang="en-US" sz="2000" dirty="0">
                <a:latin typeface="Salina-Trial"/>
              </a:rPr>
              <a:t> е </a:t>
            </a:r>
            <a:r>
              <a:rPr lang="en-US" sz="2000" err="1">
                <a:latin typeface="Salina-Trial"/>
              </a:rPr>
              <a:t>най-добре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да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сложим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локация</a:t>
            </a:r>
            <a:r>
              <a:rPr lang="en-US" sz="2000" dirty="0">
                <a:latin typeface="Salina-Trial"/>
              </a:rPr>
              <a:t>, </a:t>
            </a:r>
            <a:r>
              <a:rPr lang="en-US" sz="2000" err="1">
                <a:latin typeface="Salina-Trial"/>
              </a:rPr>
              <a:t>за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да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не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се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хабят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броя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кликове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за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други</a:t>
            </a:r>
            <a:r>
              <a:rPr lang="en-US" sz="2000" dirty="0">
                <a:latin typeface="Salina-Trial"/>
              </a:rPr>
              <a:t> </a:t>
            </a:r>
            <a:r>
              <a:rPr lang="en-US" sz="2000" err="1">
                <a:latin typeface="Salina-Trial"/>
              </a:rPr>
              <a:t>региони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F29FFD-189A-AA94-C54C-52604424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82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30" y="0"/>
            <a:ext cx="465736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90" y="226898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97AB628-4007-302D-B403-DB5377AAE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546" y="1522005"/>
            <a:ext cx="5733288" cy="183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B02F7C-672E-E237-90ED-70CEE58FC7AE}"/>
              </a:ext>
            </a:extLst>
          </p:cNvPr>
          <p:cNvSpPr txBox="1"/>
          <p:nvPr/>
        </p:nvSpPr>
        <p:spPr>
          <a:xfrm>
            <a:off x="8128938" y="2474868"/>
            <a:ext cx="2916410" cy="37396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latin typeface="Salina-Trial"/>
              </a:rPr>
              <a:t>Задаване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на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език</a:t>
            </a:r>
            <a:r>
              <a:rPr lang="en-US" dirty="0">
                <a:latin typeface="Salina-Trial"/>
              </a:rPr>
              <a:t> и </a:t>
            </a:r>
            <a:r>
              <a:rPr lang="en-US" dirty="0" err="1">
                <a:latin typeface="Salina-Trial"/>
              </a:rPr>
              <a:t>задаване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на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ключови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думи</a:t>
            </a:r>
            <a:r>
              <a:rPr lang="en-US" dirty="0">
                <a:latin typeface="Salina-Trial"/>
              </a:rPr>
              <a:t>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B1E34C-2889-CC6D-C9DC-689B9A82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97" y="3672788"/>
            <a:ext cx="5735596" cy="23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9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0811073-89F5-46D6-83D8-BA764464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442855"/>
          </a:xfrm>
          <a:custGeom>
            <a:avLst/>
            <a:gdLst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304043 w 12192000"/>
              <a:gd name="connsiteY45" fmla="*/ 3152858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763355 w 12192000"/>
              <a:gd name="connsiteY53" fmla="*/ 3224928 h 3442855"/>
              <a:gd name="connsiteX54" fmla="*/ 1654444 w 12192000"/>
              <a:gd name="connsiteY54" fmla="*/ 3229661 h 3442855"/>
              <a:gd name="connsiteX55" fmla="*/ 1629483 w 12192000"/>
              <a:gd name="connsiteY55" fmla="*/ 3232675 h 3442855"/>
              <a:gd name="connsiteX56" fmla="*/ 1573012 w 12192000"/>
              <a:gd name="connsiteY56" fmla="*/ 3250275 h 3442855"/>
              <a:gd name="connsiteX57" fmla="*/ 1525936 w 12192000"/>
              <a:gd name="connsiteY57" fmla="*/ 3243056 h 3442855"/>
              <a:gd name="connsiteX58" fmla="*/ 1515932 w 12192000"/>
              <a:gd name="connsiteY58" fmla="*/ 3243699 h 3442855"/>
              <a:gd name="connsiteX59" fmla="*/ 1418247 w 12192000"/>
              <a:gd name="connsiteY59" fmla="*/ 3236042 h 3442855"/>
              <a:gd name="connsiteX60" fmla="*/ 1311781 w 12192000"/>
              <a:gd name="connsiteY60" fmla="*/ 3207733 h 3442855"/>
              <a:gd name="connsiteX61" fmla="*/ 1287526 w 12192000"/>
              <a:gd name="connsiteY61" fmla="*/ 3195564 h 3442855"/>
              <a:gd name="connsiteX62" fmla="*/ 1275912 w 12192000"/>
              <a:gd name="connsiteY62" fmla="*/ 3202348 h 3442855"/>
              <a:gd name="connsiteX63" fmla="*/ 1160923 w 12192000"/>
              <a:gd name="connsiteY63" fmla="*/ 3219676 h 3442855"/>
              <a:gd name="connsiteX64" fmla="*/ 909690 w 12192000"/>
              <a:gd name="connsiteY64" fmla="*/ 3216919 h 3442855"/>
              <a:gd name="connsiteX65" fmla="*/ 764020 w 12192000"/>
              <a:gd name="connsiteY65" fmla="*/ 3235844 h 3442855"/>
              <a:gd name="connsiteX66" fmla="*/ 701915 w 12192000"/>
              <a:gd name="connsiteY66" fmla="*/ 3250223 h 3442855"/>
              <a:gd name="connsiteX67" fmla="*/ 463292 w 12192000"/>
              <a:gd name="connsiteY67" fmla="*/ 3316636 h 3442855"/>
              <a:gd name="connsiteX68" fmla="*/ 369865 w 12192000"/>
              <a:gd name="connsiteY68" fmla="*/ 3339094 h 3442855"/>
              <a:gd name="connsiteX69" fmla="*/ 318911 w 12192000"/>
              <a:gd name="connsiteY69" fmla="*/ 3367912 h 3442855"/>
              <a:gd name="connsiteX70" fmla="*/ 119548 w 12192000"/>
              <a:gd name="connsiteY70" fmla="*/ 3404651 h 3442855"/>
              <a:gd name="connsiteX71" fmla="*/ 0 w 12192000"/>
              <a:gd name="connsiteY71" fmla="*/ 3414000 h 3442855"/>
              <a:gd name="connsiteX72" fmla="*/ 0 w 12192000"/>
              <a:gd name="connsiteY72" fmla="*/ 2 h 3442855"/>
              <a:gd name="connsiteX73" fmla="*/ 3459904 w 12192000"/>
              <a:gd name="connsiteY73" fmla="*/ 1 h 3442855"/>
              <a:gd name="connsiteX74" fmla="*/ 3459907 w 12192000"/>
              <a:gd name="connsiteY74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629483 w 12192000"/>
              <a:gd name="connsiteY53" fmla="*/ 3232675 h 3442855"/>
              <a:gd name="connsiteX54" fmla="*/ 1573012 w 12192000"/>
              <a:gd name="connsiteY54" fmla="*/ 3250275 h 3442855"/>
              <a:gd name="connsiteX55" fmla="*/ 1525936 w 12192000"/>
              <a:gd name="connsiteY55" fmla="*/ 3243056 h 3442855"/>
              <a:gd name="connsiteX56" fmla="*/ 1515932 w 12192000"/>
              <a:gd name="connsiteY56" fmla="*/ 3243699 h 3442855"/>
              <a:gd name="connsiteX57" fmla="*/ 1418247 w 12192000"/>
              <a:gd name="connsiteY57" fmla="*/ 3236042 h 3442855"/>
              <a:gd name="connsiteX58" fmla="*/ 1311781 w 12192000"/>
              <a:gd name="connsiteY58" fmla="*/ 3207733 h 3442855"/>
              <a:gd name="connsiteX59" fmla="*/ 1287526 w 12192000"/>
              <a:gd name="connsiteY59" fmla="*/ 3195564 h 3442855"/>
              <a:gd name="connsiteX60" fmla="*/ 1275912 w 12192000"/>
              <a:gd name="connsiteY60" fmla="*/ 3202348 h 3442855"/>
              <a:gd name="connsiteX61" fmla="*/ 1160923 w 12192000"/>
              <a:gd name="connsiteY61" fmla="*/ 3219676 h 3442855"/>
              <a:gd name="connsiteX62" fmla="*/ 909690 w 12192000"/>
              <a:gd name="connsiteY62" fmla="*/ 3216919 h 3442855"/>
              <a:gd name="connsiteX63" fmla="*/ 764020 w 12192000"/>
              <a:gd name="connsiteY63" fmla="*/ 3235844 h 3442855"/>
              <a:gd name="connsiteX64" fmla="*/ 701915 w 12192000"/>
              <a:gd name="connsiteY64" fmla="*/ 3250223 h 3442855"/>
              <a:gd name="connsiteX65" fmla="*/ 463292 w 12192000"/>
              <a:gd name="connsiteY65" fmla="*/ 3316636 h 3442855"/>
              <a:gd name="connsiteX66" fmla="*/ 369865 w 12192000"/>
              <a:gd name="connsiteY66" fmla="*/ 3339094 h 3442855"/>
              <a:gd name="connsiteX67" fmla="*/ 318911 w 12192000"/>
              <a:gd name="connsiteY67" fmla="*/ 3367912 h 3442855"/>
              <a:gd name="connsiteX68" fmla="*/ 119548 w 12192000"/>
              <a:gd name="connsiteY68" fmla="*/ 3404651 h 3442855"/>
              <a:gd name="connsiteX69" fmla="*/ 0 w 12192000"/>
              <a:gd name="connsiteY69" fmla="*/ 3414000 h 3442855"/>
              <a:gd name="connsiteX70" fmla="*/ 0 w 12192000"/>
              <a:gd name="connsiteY70" fmla="*/ 2 h 3442855"/>
              <a:gd name="connsiteX71" fmla="*/ 3459904 w 12192000"/>
              <a:gd name="connsiteY71" fmla="*/ 1 h 3442855"/>
              <a:gd name="connsiteX72" fmla="*/ 3459907 w 12192000"/>
              <a:gd name="connsiteY72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15859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32874 w 12192000"/>
              <a:gd name="connsiteY33" fmla="*/ 2826106 h 3442855"/>
              <a:gd name="connsiteX34" fmla="*/ 9340481 w 12192000"/>
              <a:gd name="connsiteY34" fmla="*/ 2831628 h 3442855"/>
              <a:gd name="connsiteX35" fmla="*/ 9191002 w 12192000"/>
              <a:gd name="connsiteY35" fmla="*/ 2776544 h 3442855"/>
              <a:gd name="connsiteX36" fmla="*/ 9181756 w 12192000"/>
              <a:gd name="connsiteY36" fmla="*/ 2773801 h 3442855"/>
              <a:gd name="connsiteX37" fmla="*/ 8912415 w 12192000"/>
              <a:gd name="connsiteY37" fmla="*/ 2765023 h 3442855"/>
              <a:gd name="connsiteX38" fmla="*/ 7709716 w 12192000"/>
              <a:gd name="connsiteY38" fmla="*/ 2795956 h 3442855"/>
              <a:gd name="connsiteX39" fmla="*/ 6923164 w 12192000"/>
              <a:gd name="connsiteY39" fmla="*/ 2920980 h 3442855"/>
              <a:gd name="connsiteX40" fmla="*/ 3308915 w 12192000"/>
              <a:gd name="connsiteY40" fmla="*/ 3049912 h 3442855"/>
              <a:gd name="connsiteX41" fmla="*/ 2643050 w 12192000"/>
              <a:gd name="connsiteY41" fmla="*/ 3112559 h 3442855"/>
              <a:gd name="connsiteX42" fmla="*/ 2426006 w 12192000"/>
              <a:gd name="connsiteY42" fmla="*/ 3161942 h 3442855"/>
              <a:gd name="connsiteX43" fmla="*/ 2291811 w 12192000"/>
              <a:gd name="connsiteY43" fmla="*/ 3176941 h 3442855"/>
              <a:gd name="connsiteX44" fmla="*/ 2201685 w 12192000"/>
              <a:gd name="connsiteY44" fmla="*/ 3200625 h 3442855"/>
              <a:gd name="connsiteX45" fmla="*/ 2046141 w 12192000"/>
              <a:gd name="connsiteY45" fmla="*/ 3203263 h 3442855"/>
              <a:gd name="connsiteX46" fmla="*/ 1953987 w 12192000"/>
              <a:gd name="connsiteY46" fmla="*/ 3176250 h 3442855"/>
              <a:gd name="connsiteX47" fmla="*/ 1924440 w 12192000"/>
              <a:gd name="connsiteY47" fmla="*/ 3170393 h 3442855"/>
              <a:gd name="connsiteX48" fmla="*/ 1907653 w 12192000"/>
              <a:gd name="connsiteY48" fmla="*/ 3175484 h 3442855"/>
              <a:gd name="connsiteX49" fmla="*/ 1856828 w 12192000"/>
              <a:gd name="connsiteY49" fmla="*/ 3184705 h 3442855"/>
              <a:gd name="connsiteX50" fmla="*/ 1831611 w 12192000"/>
              <a:gd name="connsiteY50" fmla="*/ 3205201 h 3442855"/>
              <a:gd name="connsiteX51" fmla="*/ 1715859 w 12192000"/>
              <a:gd name="connsiteY51" fmla="*/ 3229661 h 3442855"/>
              <a:gd name="connsiteX52" fmla="*/ 1573012 w 12192000"/>
              <a:gd name="connsiteY52" fmla="*/ 3250275 h 3442855"/>
              <a:gd name="connsiteX53" fmla="*/ 1525936 w 12192000"/>
              <a:gd name="connsiteY53" fmla="*/ 3243056 h 3442855"/>
              <a:gd name="connsiteX54" fmla="*/ 1515932 w 12192000"/>
              <a:gd name="connsiteY54" fmla="*/ 3243699 h 3442855"/>
              <a:gd name="connsiteX55" fmla="*/ 1418247 w 12192000"/>
              <a:gd name="connsiteY55" fmla="*/ 3236042 h 3442855"/>
              <a:gd name="connsiteX56" fmla="*/ 1311781 w 12192000"/>
              <a:gd name="connsiteY56" fmla="*/ 3207733 h 3442855"/>
              <a:gd name="connsiteX57" fmla="*/ 1287526 w 12192000"/>
              <a:gd name="connsiteY57" fmla="*/ 3195564 h 3442855"/>
              <a:gd name="connsiteX58" fmla="*/ 1275912 w 12192000"/>
              <a:gd name="connsiteY58" fmla="*/ 3202348 h 3442855"/>
              <a:gd name="connsiteX59" fmla="*/ 1160923 w 12192000"/>
              <a:gd name="connsiteY59" fmla="*/ 3219676 h 3442855"/>
              <a:gd name="connsiteX60" fmla="*/ 909690 w 12192000"/>
              <a:gd name="connsiteY60" fmla="*/ 3216919 h 3442855"/>
              <a:gd name="connsiteX61" fmla="*/ 764020 w 12192000"/>
              <a:gd name="connsiteY61" fmla="*/ 3235844 h 3442855"/>
              <a:gd name="connsiteX62" fmla="*/ 701915 w 12192000"/>
              <a:gd name="connsiteY62" fmla="*/ 3250223 h 3442855"/>
              <a:gd name="connsiteX63" fmla="*/ 463292 w 12192000"/>
              <a:gd name="connsiteY63" fmla="*/ 3316636 h 3442855"/>
              <a:gd name="connsiteX64" fmla="*/ 369865 w 12192000"/>
              <a:gd name="connsiteY64" fmla="*/ 3339094 h 3442855"/>
              <a:gd name="connsiteX65" fmla="*/ 318911 w 12192000"/>
              <a:gd name="connsiteY65" fmla="*/ 3367912 h 3442855"/>
              <a:gd name="connsiteX66" fmla="*/ 119548 w 12192000"/>
              <a:gd name="connsiteY66" fmla="*/ 3404651 h 3442855"/>
              <a:gd name="connsiteX67" fmla="*/ 0 w 12192000"/>
              <a:gd name="connsiteY67" fmla="*/ 3414000 h 3442855"/>
              <a:gd name="connsiteX68" fmla="*/ 0 w 12192000"/>
              <a:gd name="connsiteY68" fmla="*/ 2 h 3442855"/>
              <a:gd name="connsiteX69" fmla="*/ 3459904 w 12192000"/>
              <a:gd name="connsiteY69" fmla="*/ 1 h 3442855"/>
              <a:gd name="connsiteX70" fmla="*/ 3459907 w 12192000"/>
              <a:gd name="connsiteY70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71588 w 12192000"/>
              <a:gd name="connsiteY11" fmla="*/ 3113441 h 3442855"/>
              <a:gd name="connsiteX12" fmla="*/ 11270977 w 12192000"/>
              <a:gd name="connsiteY12" fmla="*/ 3100396 h 3442855"/>
              <a:gd name="connsiteX13" fmla="*/ 11250574 w 12192000"/>
              <a:gd name="connsiteY13" fmla="*/ 3091174 h 3442855"/>
              <a:gd name="connsiteX14" fmla="*/ 11246505 w 12192000"/>
              <a:gd name="connsiteY14" fmla="*/ 3086783 h 3442855"/>
              <a:gd name="connsiteX15" fmla="*/ 11221805 w 12192000"/>
              <a:gd name="connsiteY15" fmla="*/ 3063540 h 3442855"/>
              <a:gd name="connsiteX16" fmla="*/ 11135382 w 12192000"/>
              <a:gd name="connsiteY16" fmla="*/ 3062095 h 3442855"/>
              <a:gd name="connsiteX17" fmla="*/ 11056771 w 12192000"/>
              <a:gd name="connsiteY17" fmla="*/ 3020684 h 3442855"/>
              <a:gd name="connsiteX18" fmla="*/ 10800887 w 12192000"/>
              <a:gd name="connsiteY18" fmla="*/ 2963080 h 3442855"/>
              <a:gd name="connsiteX19" fmla="*/ 10701230 w 12192000"/>
              <a:gd name="connsiteY19" fmla="*/ 2935785 h 3442855"/>
              <a:gd name="connsiteX20" fmla="*/ 10529686 w 12192000"/>
              <a:gd name="connsiteY20" fmla="*/ 2918071 h 3442855"/>
              <a:gd name="connsiteX21" fmla="*/ 10337584 w 12192000"/>
              <a:gd name="connsiteY21" fmla="*/ 2926238 h 3442855"/>
              <a:gd name="connsiteX22" fmla="*/ 10179941 w 12192000"/>
              <a:gd name="connsiteY22" fmla="*/ 2930174 h 3442855"/>
              <a:gd name="connsiteX23" fmla="*/ 10129038 w 12192000"/>
              <a:gd name="connsiteY23" fmla="*/ 2929992 h 3442855"/>
              <a:gd name="connsiteX24" fmla="*/ 10044809 w 12192000"/>
              <a:gd name="connsiteY24" fmla="*/ 2932587 h 3442855"/>
              <a:gd name="connsiteX25" fmla="*/ 9923926 w 12192000"/>
              <a:gd name="connsiteY25" fmla="*/ 2936679 h 3442855"/>
              <a:gd name="connsiteX26" fmla="*/ 9825938 w 12192000"/>
              <a:gd name="connsiteY26" fmla="*/ 2915287 h 3442855"/>
              <a:gd name="connsiteX27" fmla="*/ 9761662 w 12192000"/>
              <a:gd name="connsiteY27" fmla="*/ 2916695 h 3442855"/>
              <a:gd name="connsiteX28" fmla="*/ 9688436 w 12192000"/>
              <a:gd name="connsiteY28" fmla="*/ 2894364 h 3442855"/>
              <a:gd name="connsiteX29" fmla="*/ 9626359 w 12192000"/>
              <a:gd name="connsiteY29" fmla="*/ 2876388 h 3442855"/>
              <a:gd name="connsiteX30" fmla="*/ 9536686 w 12192000"/>
              <a:gd name="connsiteY30" fmla="*/ 2845662 h 3442855"/>
              <a:gd name="connsiteX31" fmla="*/ 9500517 w 12192000"/>
              <a:gd name="connsiteY31" fmla="*/ 2847197 h 3442855"/>
              <a:gd name="connsiteX32" fmla="*/ 9432874 w 12192000"/>
              <a:gd name="connsiteY32" fmla="*/ 2826106 h 3442855"/>
              <a:gd name="connsiteX33" fmla="*/ 9340481 w 12192000"/>
              <a:gd name="connsiteY33" fmla="*/ 2831628 h 3442855"/>
              <a:gd name="connsiteX34" fmla="*/ 9191002 w 12192000"/>
              <a:gd name="connsiteY34" fmla="*/ 2776544 h 3442855"/>
              <a:gd name="connsiteX35" fmla="*/ 9181756 w 12192000"/>
              <a:gd name="connsiteY35" fmla="*/ 2773801 h 3442855"/>
              <a:gd name="connsiteX36" fmla="*/ 8912415 w 12192000"/>
              <a:gd name="connsiteY36" fmla="*/ 2765023 h 3442855"/>
              <a:gd name="connsiteX37" fmla="*/ 7709716 w 12192000"/>
              <a:gd name="connsiteY37" fmla="*/ 2795956 h 3442855"/>
              <a:gd name="connsiteX38" fmla="*/ 6923164 w 12192000"/>
              <a:gd name="connsiteY38" fmla="*/ 2920980 h 3442855"/>
              <a:gd name="connsiteX39" fmla="*/ 3308915 w 12192000"/>
              <a:gd name="connsiteY39" fmla="*/ 3049912 h 3442855"/>
              <a:gd name="connsiteX40" fmla="*/ 2643050 w 12192000"/>
              <a:gd name="connsiteY40" fmla="*/ 3112559 h 3442855"/>
              <a:gd name="connsiteX41" fmla="*/ 2426006 w 12192000"/>
              <a:gd name="connsiteY41" fmla="*/ 3161942 h 3442855"/>
              <a:gd name="connsiteX42" fmla="*/ 2291811 w 12192000"/>
              <a:gd name="connsiteY42" fmla="*/ 3176941 h 3442855"/>
              <a:gd name="connsiteX43" fmla="*/ 2201685 w 12192000"/>
              <a:gd name="connsiteY43" fmla="*/ 3200625 h 3442855"/>
              <a:gd name="connsiteX44" fmla="*/ 2046141 w 12192000"/>
              <a:gd name="connsiteY44" fmla="*/ 3203263 h 3442855"/>
              <a:gd name="connsiteX45" fmla="*/ 1953987 w 12192000"/>
              <a:gd name="connsiteY45" fmla="*/ 3176250 h 3442855"/>
              <a:gd name="connsiteX46" fmla="*/ 1924440 w 12192000"/>
              <a:gd name="connsiteY46" fmla="*/ 3170393 h 3442855"/>
              <a:gd name="connsiteX47" fmla="*/ 1907653 w 12192000"/>
              <a:gd name="connsiteY47" fmla="*/ 3175484 h 3442855"/>
              <a:gd name="connsiteX48" fmla="*/ 1856828 w 12192000"/>
              <a:gd name="connsiteY48" fmla="*/ 3184705 h 3442855"/>
              <a:gd name="connsiteX49" fmla="*/ 1831611 w 12192000"/>
              <a:gd name="connsiteY49" fmla="*/ 3205201 h 3442855"/>
              <a:gd name="connsiteX50" fmla="*/ 1715859 w 12192000"/>
              <a:gd name="connsiteY50" fmla="*/ 3229661 h 3442855"/>
              <a:gd name="connsiteX51" fmla="*/ 1573012 w 12192000"/>
              <a:gd name="connsiteY51" fmla="*/ 3250275 h 3442855"/>
              <a:gd name="connsiteX52" fmla="*/ 1525936 w 12192000"/>
              <a:gd name="connsiteY52" fmla="*/ 3243056 h 3442855"/>
              <a:gd name="connsiteX53" fmla="*/ 1515932 w 12192000"/>
              <a:gd name="connsiteY53" fmla="*/ 3243699 h 3442855"/>
              <a:gd name="connsiteX54" fmla="*/ 1418247 w 12192000"/>
              <a:gd name="connsiteY54" fmla="*/ 3236042 h 3442855"/>
              <a:gd name="connsiteX55" fmla="*/ 1311781 w 12192000"/>
              <a:gd name="connsiteY55" fmla="*/ 3207733 h 3442855"/>
              <a:gd name="connsiteX56" fmla="*/ 1287526 w 12192000"/>
              <a:gd name="connsiteY56" fmla="*/ 3195564 h 3442855"/>
              <a:gd name="connsiteX57" fmla="*/ 1275912 w 12192000"/>
              <a:gd name="connsiteY57" fmla="*/ 3202348 h 3442855"/>
              <a:gd name="connsiteX58" fmla="*/ 1160923 w 12192000"/>
              <a:gd name="connsiteY58" fmla="*/ 3219676 h 3442855"/>
              <a:gd name="connsiteX59" fmla="*/ 909690 w 12192000"/>
              <a:gd name="connsiteY59" fmla="*/ 3216919 h 3442855"/>
              <a:gd name="connsiteX60" fmla="*/ 764020 w 12192000"/>
              <a:gd name="connsiteY60" fmla="*/ 3235844 h 3442855"/>
              <a:gd name="connsiteX61" fmla="*/ 701915 w 12192000"/>
              <a:gd name="connsiteY61" fmla="*/ 3250223 h 3442855"/>
              <a:gd name="connsiteX62" fmla="*/ 463292 w 12192000"/>
              <a:gd name="connsiteY62" fmla="*/ 3316636 h 3442855"/>
              <a:gd name="connsiteX63" fmla="*/ 369865 w 12192000"/>
              <a:gd name="connsiteY63" fmla="*/ 3339094 h 3442855"/>
              <a:gd name="connsiteX64" fmla="*/ 318911 w 12192000"/>
              <a:gd name="connsiteY64" fmla="*/ 3367912 h 3442855"/>
              <a:gd name="connsiteX65" fmla="*/ 119548 w 12192000"/>
              <a:gd name="connsiteY65" fmla="*/ 3404651 h 3442855"/>
              <a:gd name="connsiteX66" fmla="*/ 0 w 12192000"/>
              <a:gd name="connsiteY66" fmla="*/ 3414000 h 3442855"/>
              <a:gd name="connsiteX67" fmla="*/ 0 w 12192000"/>
              <a:gd name="connsiteY67" fmla="*/ 2 h 3442855"/>
              <a:gd name="connsiteX68" fmla="*/ 3459904 w 12192000"/>
              <a:gd name="connsiteY68" fmla="*/ 1 h 3442855"/>
              <a:gd name="connsiteX69" fmla="*/ 3459907 w 12192000"/>
              <a:gd name="connsiteY69" fmla="*/ 0 h 344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2192000" h="3442855">
                <a:moveTo>
                  <a:pt x="3459907" y="0"/>
                </a:moveTo>
                <a:lnTo>
                  <a:pt x="12192000" y="0"/>
                </a:lnTo>
                <a:lnTo>
                  <a:pt x="12192000" y="3442855"/>
                </a:lnTo>
                <a:lnTo>
                  <a:pt x="12076094" y="3423357"/>
                </a:lnTo>
                <a:cubicBezTo>
                  <a:pt x="12005159" y="3438127"/>
                  <a:pt x="12014346" y="3381657"/>
                  <a:pt x="11974360" y="3396494"/>
                </a:cubicBezTo>
                <a:cubicBezTo>
                  <a:pt x="11904719" y="3371812"/>
                  <a:pt x="11861782" y="3344051"/>
                  <a:pt x="11825709" y="3356473"/>
                </a:cubicBezTo>
                <a:cubicBezTo>
                  <a:pt x="11795915" y="3337312"/>
                  <a:pt x="11776282" y="3287434"/>
                  <a:pt x="11731940" y="3297768"/>
                </a:cubicBezTo>
                <a:cubicBezTo>
                  <a:pt x="11745979" y="3276550"/>
                  <a:pt x="11683245" y="3292173"/>
                  <a:pt x="11676634" y="3269119"/>
                </a:cubicBezTo>
                <a:cubicBezTo>
                  <a:pt x="11673835" y="3250701"/>
                  <a:pt x="11654148" y="3251146"/>
                  <a:pt x="11639416" y="3243537"/>
                </a:cubicBezTo>
                <a:cubicBezTo>
                  <a:pt x="11629359" y="3224298"/>
                  <a:pt x="11554687" y="3202798"/>
                  <a:pt x="11528409" y="3203904"/>
                </a:cubicBezTo>
                <a:cubicBezTo>
                  <a:pt x="11453995" y="3217978"/>
                  <a:pt x="11397027" y="3139530"/>
                  <a:pt x="11337600" y="3148858"/>
                </a:cubicBezTo>
                <a:cubicBezTo>
                  <a:pt x="11294796" y="3133781"/>
                  <a:pt x="11282692" y="3121518"/>
                  <a:pt x="11271588" y="3113441"/>
                </a:cubicBezTo>
                <a:cubicBezTo>
                  <a:pt x="11271384" y="3109093"/>
                  <a:pt x="11271181" y="3104744"/>
                  <a:pt x="11270977" y="3100396"/>
                </a:cubicBezTo>
                <a:lnTo>
                  <a:pt x="11250574" y="3091174"/>
                </a:lnTo>
                <a:lnTo>
                  <a:pt x="11246505" y="3086783"/>
                </a:lnTo>
                <a:cubicBezTo>
                  <a:pt x="11238764" y="3078354"/>
                  <a:pt x="11230851" y="3070308"/>
                  <a:pt x="11221805" y="3063540"/>
                </a:cubicBezTo>
                <a:cubicBezTo>
                  <a:pt x="11194819" y="3110734"/>
                  <a:pt x="11140396" y="3013748"/>
                  <a:pt x="11135382" y="3062095"/>
                </a:cubicBezTo>
                <a:cubicBezTo>
                  <a:pt x="11080975" y="3033115"/>
                  <a:pt x="11090475" y="3086737"/>
                  <a:pt x="11056771" y="3020684"/>
                </a:cubicBezTo>
                <a:cubicBezTo>
                  <a:pt x="10950489" y="2984550"/>
                  <a:pt x="10968513" y="2976705"/>
                  <a:pt x="10800887" y="2963080"/>
                </a:cubicBezTo>
                <a:cubicBezTo>
                  <a:pt x="10782723" y="2947697"/>
                  <a:pt x="10721294" y="2942886"/>
                  <a:pt x="10701230" y="2935785"/>
                </a:cubicBezTo>
                <a:lnTo>
                  <a:pt x="10529686" y="2918071"/>
                </a:lnTo>
                <a:cubicBezTo>
                  <a:pt x="10467898" y="2936564"/>
                  <a:pt x="10391723" y="2920684"/>
                  <a:pt x="10337584" y="2926238"/>
                </a:cubicBezTo>
                <a:cubicBezTo>
                  <a:pt x="10271486" y="2936266"/>
                  <a:pt x="10261085" y="2903356"/>
                  <a:pt x="10179941" y="2930174"/>
                </a:cubicBezTo>
                <a:cubicBezTo>
                  <a:pt x="10171294" y="2901323"/>
                  <a:pt x="10143743" y="2928373"/>
                  <a:pt x="10129038" y="2929992"/>
                </a:cubicBezTo>
                <a:cubicBezTo>
                  <a:pt x="10111049" y="2935411"/>
                  <a:pt x="10080763" y="2928965"/>
                  <a:pt x="10044809" y="2932587"/>
                </a:cubicBezTo>
                <a:cubicBezTo>
                  <a:pt x="9986964" y="2934979"/>
                  <a:pt x="10040427" y="2926217"/>
                  <a:pt x="9923926" y="2936679"/>
                </a:cubicBezTo>
                <a:cubicBezTo>
                  <a:pt x="9890801" y="2937500"/>
                  <a:pt x="9863184" y="2908407"/>
                  <a:pt x="9825938" y="2915287"/>
                </a:cubicBezTo>
                <a:lnTo>
                  <a:pt x="9761662" y="2916695"/>
                </a:lnTo>
                <a:lnTo>
                  <a:pt x="9688436" y="2894364"/>
                </a:lnTo>
                <a:lnTo>
                  <a:pt x="9626359" y="2876388"/>
                </a:lnTo>
                <a:lnTo>
                  <a:pt x="9536686" y="2845662"/>
                </a:lnTo>
                <a:cubicBezTo>
                  <a:pt x="9530621" y="2846717"/>
                  <a:pt x="9510170" y="2854046"/>
                  <a:pt x="9500517" y="2847197"/>
                </a:cubicBezTo>
                <a:lnTo>
                  <a:pt x="9432874" y="2826106"/>
                </a:lnTo>
                <a:cubicBezTo>
                  <a:pt x="9425326" y="2827008"/>
                  <a:pt x="9347481" y="2827961"/>
                  <a:pt x="9340481" y="2831628"/>
                </a:cubicBezTo>
                <a:cubicBezTo>
                  <a:pt x="9293603" y="2778331"/>
                  <a:pt x="9255558" y="2808341"/>
                  <a:pt x="9191002" y="2776544"/>
                </a:cubicBezTo>
                <a:lnTo>
                  <a:pt x="9181756" y="2773801"/>
                </a:lnTo>
                <a:lnTo>
                  <a:pt x="8912415" y="2765023"/>
                </a:lnTo>
                <a:lnTo>
                  <a:pt x="7709716" y="2795956"/>
                </a:lnTo>
                <a:cubicBezTo>
                  <a:pt x="7352819" y="2829880"/>
                  <a:pt x="7380767" y="2943418"/>
                  <a:pt x="6923164" y="2920980"/>
                </a:cubicBezTo>
                <a:cubicBezTo>
                  <a:pt x="5970798" y="2826379"/>
                  <a:pt x="4381146" y="3024064"/>
                  <a:pt x="3308915" y="3049912"/>
                </a:cubicBezTo>
                <a:cubicBezTo>
                  <a:pt x="3098453" y="3075471"/>
                  <a:pt x="2865005" y="3091676"/>
                  <a:pt x="2643050" y="3112559"/>
                </a:cubicBezTo>
                <a:lnTo>
                  <a:pt x="2426006" y="3161942"/>
                </a:lnTo>
                <a:lnTo>
                  <a:pt x="2291811" y="3176941"/>
                </a:lnTo>
                <a:lnTo>
                  <a:pt x="2201685" y="3200625"/>
                </a:lnTo>
                <a:cubicBezTo>
                  <a:pt x="2115718" y="3217427"/>
                  <a:pt x="2132108" y="3186461"/>
                  <a:pt x="2046141" y="3203263"/>
                </a:cubicBezTo>
                <a:cubicBezTo>
                  <a:pt x="2010569" y="3191771"/>
                  <a:pt x="1980262" y="3182883"/>
                  <a:pt x="1953987" y="3176250"/>
                </a:cubicBezTo>
                <a:lnTo>
                  <a:pt x="1924440" y="3170393"/>
                </a:lnTo>
                <a:lnTo>
                  <a:pt x="1907653" y="3175484"/>
                </a:lnTo>
                <a:cubicBezTo>
                  <a:pt x="1878061" y="3178004"/>
                  <a:pt x="1876006" y="3207968"/>
                  <a:pt x="1856828" y="3184705"/>
                </a:cubicBezTo>
                <a:lnTo>
                  <a:pt x="1831611" y="3205201"/>
                </a:lnTo>
                <a:lnTo>
                  <a:pt x="1715859" y="3229661"/>
                </a:lnTo>
                <a:lnTo>
                  <a:pt x="1573012" y="3250275"/>
                </a:lnTo>
                <a:lnTo>
                  <a:pt x="1525936" y="3243056"/>
                </a:lnTo>
                <a:lnTo>
                  <a:pt x="1515932" y="3243699"/>
                </a:lnTo>
                <a:cubicBezTo>
                  <a:pt x="1483797" y="3247820"/>
                  <a:pt x="1486309" y="3252662"/>
                  <a:pt x="1418247" y="3236042"/>
                </a:cubicBezTo>
                <a:cubicBezTo>
                  <a:pt x="1389292" y="3213946"/>
                  <a:pt x="1345427" y="3216968"/>
                  <a:pt x="1311781" y="3207733"/>
                </a:cubicBezTo>
                <a:lnTo>
                  <a:pt x="1287526" y="3195564"/>
                </a:lnTo>
                <a:lnTo>
                  <a:pt x="1275912" y="3202348"/>
                </a:lnTo>
                <a:cubicBezTo>
                  <a:pt x="1219626" y="3232740"/>
                  <a:pt x="1230867" y="3206674"/>
                  <a:pt x="1160923" y="3219676"/>
                </a:cubicBezTo>
                <a:cubicBezTo>
                  <a:pt x="1120939" y="3215839"/>
                  <a:pt x="1029087" y="3185516"/>
                  <a:pt x="909690" y="3216919"/>
                </a:cubicBezTo>
                <a:cubicBezTo>
                  <a:pt x="860463" y="3220671"/>
                  <a:pt x="794970" y="3221233"/>
                  <a:pt x="764020" y="3235844"/>
                </a:cubicBezTo>
                <a:cubicBezTo>
                  <a:pt x="713142" y="3261931"/>
                  <a:pt x="769145" y="3237498"/>
                  <a:pt x="701915" y="3250223"/>
                </a:cubicBezTo>
                <a:cubicBezTo>
                  <a:pt x="644188" y="3215027"/>
                  <a:pt x="531278" y="3284445"/>
                  <a:pt x="463292" y="3316636"/>
                </a:cubicBezTo>
                <a:cubicBezTo>
                  <a:pt x="456096" y="3336479"/>
                  <a:pt x="389128" y="3337531"/>
                  <a:pt x="369865" y="3339094"/>
                </a:cubicBezTo>
                <a:cubicBezTo>
                  <a:pt x="365488" y="3372375"/>
                  <a:pt x="330307" y="3346614"/>
                  <a:pt x="318911" y="3367912"/>
                </a:cubicBezTo>
                <a:cubicBezTo>
                  <a:pt x="256531" y="3381126"/>
                  <a:pt x="186611" y="3396061"/>
                  <a:pt x="119548" y="3404651"/>
                </a:cubicBezTo>
                <a:lnTo>
                  <a:pt x="0" y="3414000"/>
                </a:lnTo>
                <a:lnTo>
                  <a:pt x="0" y="2"/>
                </a:lnTo>
                <a:lnTo>
                  <a:pt x="3459904" y="1"/>
                </a:lnTo>
                <a:cubicBezTo>
                  <a:pt x="3459905" y="1"/>
                  <a:pt x="3459906" y="0"/>
                  <a:pt x="3459907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B6DDB-441E-C5B7-BB5C-B52EE808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924" y="627385"/>
            <a:ext cx="9620251" cy="856248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Salina-Trial"/>
              </a:rPr>
              <a:t>Избор на сайт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08CD17C-4A7C-477D-A659-BA8A89A7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1775" y="1609518"/>
            <a:ext cx="6610350" cy="29423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brown and white text&#10;&#10;Description automatically generated">
            <a:extLst>
              <a:ext uri="{FF2B5EF4-FFF2-40B4-BE49-F238E27FC236}">
                <a16:creationId xmlns:a16="http://schemas.microsoft.com/office/drawing/2014/main" id="{ECD6F996-96CB-0948-D2CB-91181F14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642" y="1854825"/>
            <a:ext cx="6286500" cy="24517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4747B-8EF1-3A7D-4CEB-0BA35A801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275" y="4845083"/>
            <a:ext cx="8572500" cy="1374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>
                <a:latin typeface="Salina-Trial"/>
              </a:rPr>
              <a:t>Сайта, който ще разглеждаме е </a:t>
            </a:r>
            <a:r>
              <a:rPr lang="en-US" sz="2000">
                <a:latin typeface="Salina-Trial"/>
                <a:ea typeface="+mn-lt"/>
                <a:cs typeface="+mn-lt"/>
                <a:hlinkClick r:id="rId3"/>
              </a:rPr>
              <a:t>https://lozana.bg/</a:t>
            </a:r>
            <a:r>
              <a:rPr lang="en-US" sz="2000">
                <a:latin typeface="Salina-Trial"/>
                <a:ea typeface="+mn-lt"/>
                <a:cs typeface="+mn-lt"/>
              </a:rPr>
              <a:t>. Сайта е на реномирана пицария в град Пловдив и може да се използва и аз поръчки на храна за вкъщи. Той предлага създаването на профили, вход, любими и поръчки. </a:t>
            </a:r>
            <a:endParaRPr lang="en-US" sz="2000">
              <a:latin typeface="Salina-Trial"/>
            </a:endParaRPr>
          </a:p>
        </p:txBody>
      </p:sp>
    </p:spTree>
    <p:extLst>
      <p:ext uri="{BB962C8B-B14F-4D97-AF65-F5344CB8AC3E}">
        <p14:creationId xmlns:p14="http://schemas.microsoft.com/office/powerpoint/2010/main" val="2434618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C29ADF3-39F0-0C31-27A9-89A0A7946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95" b="4"/>
          <a:stretch/>
        </p:blipFill>
        <p:spPr>
          <a:xfrm>
            <a:off x="1252881" y="1094651"/>
            <a:ext cx="6920651" cy="4667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327C3B-E3E9-9CB3-47DE-1290EDB19F4D}"/>
              </a:ext>
            </a:extLst>
          </p:cNvPr>
          <p:cNvSpPr txBox="1"/>
          <p:nvPr/>
        </p:nvSpPr>
        <p:spPr>
          <a:xfrm>
            <a:off x="8977211" y="2197659"/>
            <a:ext cx="258462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Salina-Trial"/>
                <a:ea typeface="Calibri"/>
                <a:cs typeface="Calibri"/>
              </a:rPr>
              <a:t> Google </a:t>
            </a:r>
            <a:r>
              <a:rPr lang="en-US" err="1">
                <a:latin typeface="Salina-Trial"/>
                <a:ea typeface="Calibri"/>
                <a:cs typeface="Calibri"/>
              </a:rPr>
              <a:t>ни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изготвя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бюджет</a:t>
            </a:r>
            <a:r>
              <a:rPr lang="en-US" dirty="0">
                <a:latin typeface="Salina-Trial"/>
                <a:ea typeface="Calibri"/>
                <a:cs typeface="Calibri"/>
              </a:rPr>
              <a:t>, </a:t>
            </a:r>
            <a:r>
              <a:rPr lang="en-US" err="1">
                <a:latin typeface="Salina-Trial"/>
                <a:ea typeface="Calibri"/>
                <a:cs typeface="Calibri"/>
              </a:rPr>
              <a:t>който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може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да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си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изберем</a:t>
            </a:r>
            <a:r>
              <a:rPr lang="en-US" dirty="0">
                <a:latin typeface="Salina-Trial"/>
                <a:ea typeface="Calibri"/>
                <a:cs typeface="Calibri"/>
              </a:rPr>
              <a:t>, </a:t>
            </a:r>
            <a:r>
              <a:rPr lang="en-US" err="1">
                <a:latin typeface="Salina-Trial"/>
                <a:ea typeface="Calibri"/>
                <a:cs typeface="Calibri"/>
              </a:rPr>
              <a:t>за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да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промотирае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сайта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си</a:t>
            </a:r>
            <a:r>
              <a:rPr lang="en-US" dirty="0">
                <a:latin typeface="Salina-Trial"/>
                <a:ea typeface="Calibri"/>
                <a:cs typeface="Calibri"/>
              </a:rPr>
              <a:t>. </a:t>
            </a:r>
            <a:r>
              <a:rPr lang="en-US" err="1">
                <a:latin typeface="Salina-Trial"/>
                <a:ea typeface="Calibri"/>
                <a:cs typeface="Calibri"/>
              </a:rPr>
              <a:t>Тъй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като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ключовите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думи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са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много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използвани</a:t>
            </a:r>
            <a:r>
              <a:rPr lang="en-US" dirty="0">
                <a:latin typeface="Salina-Trial"/>
                <a:ea typeface="Calibri"/>
                <a:cs typeface="Calibri"/>
              </a:rPr>
              <a:t>, </a:t>
            </a:r>
            <a:r>
              <a:rPr lang="en-US" err="1">
                <a:latin typeface="Salina-Trial"/>
                <a:ea typeface="Calibri"/>
                <a:cs typeface="Calibri"/>
              </a:rPr>
              <a:t>то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бюджета</a:t>
            </a:r>
            <a:r>
              <a:rPr lang="en-US" dirty="0">
                <a:latin typeface="Salina-Trial"/>
                <a:ea typeface="Calibri"/>
                <a:cs typeface="Calibri"/>
              </a:rPr>
              <a:t> е </a:t>
            </a:r>
            <a:r>
              <a:rPr lang="en-US" err="1">
                <a:latin typeface="Salina-Trial"/>
                <a:ea typeface="Calibri"/>
                <a:cs typeface="Calibri"/>
              </a:rPr>
              <a:t>доста</a:t>
            </a:r>
            <a:r>
              <a:rPr lang="en-US" dirty="0">
                <a:latin typeface="Salina-Trial"/>
                <a:ea typeface="Calibri"/>
                <a:cs typeface="Calibri"/>
              </a:rPr>
              <a:t> </a:t>
            </a:r>
            <a:r>
              <a:rPr lang="en-US" err="1">
                <a:latin typeface="Salina-Trial"/>
                <a:ea typeface="Calibri"/>
                <a:cs typeface="Calibri"/>
              </a:rPr>
              <a:t>голям</a:t>
            </a:r>
            <a:endParaRPr lang="en-US">
              <a:latin typeface="Salina-Trial"/>
            </a:endParaRPr>
          </a:p>
        </p:txBody>
      </p:sp>
    </p:spTree>
    <p:extLst>
      <p:ext uri="{BB962C8B-B14F-4D97-AF65-F5344CB8AC3E}">
        <p14:creationId xmlns:p14="http://schemas.microsoft.com/office/powerpoint/2010/main" val="860280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0BB9581-2E1D-405D-AC21-AD669748D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7" name="Content Placeholder 6" descr="A pizza on a yellow background&#10;&#10;Description automatically generated">
            <a:extLst>
              <a:ext uri="{FF2B5EF4-FFF2-40B4-BE49-F238E27FC236}">
                <a16:creationId xmlns:a16="http://schemas.microsoft.com/office/drawing/2014/main" id="{D075D260-AB1B-51F4-19B3-C004C4C76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488" y="960438"/>
            <a:ext cx="3014663" cy="4910138"/>
          </a:xfrm>
        </p:spPr>
      </p:pic>
      <p:pic>
        <p:nvPicPr>
          <p:cNvPr id="8" name="Picture 7" descr="A pizza on a wood surface&#10;&#10;Description automatically generated">
            <a:extLst>
              <a:ext uri="{FF2B5EF4-FFF2-40B4-BE49-F238E27FC236}">
                <a16:creationId xmlns:a16="http://schemas.microsoft.com/office/drawing/2014/main" id="{03A7C241-4D5F-F707-0D92-69F2082BB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960438"/>
            <a:ext cx="2886075" cy="4910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ACC2B9-7DE8-C9A0-2CD1-3DE060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286" y="740056"/>
            <a:ext cx="3447450" cy="51297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latin typeface="Salina-Trial"/>
              </a:rPr>
              <a:t>Facebook </a:t>
            </a:r>
            <a:r>
              <a:rPr lang="en-US" sz="4800" kern="1200" err="1">
                <a:latin typeface="Salina-Trial"/>
              </a:rPr>
              <a:t>постове</a:t>
            </a:r>
            <a:endParaRPr lang="en-US" sz="4800" kern="1200">
              <a:latin typeface="Salina-Trial"/>
            </a:endParaRPr>
          </a:p>
        </p:txBody>
      </p:sp>
    </p:spTree>
    <p:extLst>
      <p:ext uri="{BB962C8B-B14F-4D97-AF65-F5344CB8AC3E}">
        <p14:creationId xmlns:p14="http://schemas.microsoft.com/office/powerpoint/2010/main" val="3093801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1905C5-7A74-AFDF-646C-66AAF3E8F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2" b="14229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C84F-98EF-CF11-B584-4916319F4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>
                <a:ea typeface="Calibri"/>
                <a:cs typeface="Calibri"/>
              </a:rPr>
              <a:t>Данните от теста за скорост показват, че сайта зарежда доста бързо, не е тежък и е доста добре на performance.</a:t>
            </a:r>
          </a:p>
        </p:txBody>
      </p:sp>
    </p:spTree>
    <p:extLst>
      <p:ext uri="{BB962C8B-B14F-4D97-AF65-F5344CB8AC3E}">
        <p14:creationId xmlns:p14="http://schemas.microsoft.com/office/powerpoint/2010/main" val="263497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FF85A-BFAB-9BF4-4CB0-8F9C0A7A3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43" y="365760"/>
            <a:ext cx="10134600" cy="496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latin typeface="Salina-Trial"/>
              </a:rPr>
              <a:t>Първото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нещо</a:t>
            </a:r>
            <a:r>
              <a:rPr lang="en-US" dirty="0">
                <a:latin typeface="Salina-Trial"/>
              </a:rPr>
              <a:t>, </a:t>
            </a:r>
            <a:r>
              <a:rPr lang="en-US" err="1">
                <a:latin typeface="Salina-Trial"/>
              </a:rPr>
              <a:t>което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проверяваме</a:t>
            </a:r>
            <a:r>
              <a:rPr lang="en-US" dirty="0">
                <a:latin typeface="Salina-Trial"/>
              </a:rPr>
              <a:t> е Google page rank-a</a:t>
            </a:r>
            <a:endParaRPr lang="en-US"/>
          </a:p>
        </p:txBody>
      </p:sp>
      <p:pic>
        <p:nvPicPr>
          <p:cNvPr id="4" name="Picture 3" descr="A line of smiley faces&#10;&#10;Description automatically generated">
            <a:extLst>
              <a:ext uri="{FF2B5EF4-FFF2-40B4-BE49-F238E27FC236}">
                <a16:creationId xmlns:a16="http://schemas.microsoft.com/office/drawing/2014/main" id="{3A8AF743-FBEF-4842-D6D1-CA257BDF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935877"/>
            <a:ext cx="7783285" cy="1317758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602CD53D-4F91-A7D4-2D59-595EE157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2" r="3324"/>
          <a:stretch/>
        </p:blipFill>
        <p:spPr>
          <a:xfrm>
            <a:off x="383721" y="2377477"/>
            <a:ext cx="7913925" cy="4111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ACE931-D00C-877E-600D-440D6F25C27F}"/>
              </a:ext>
            </a:extLst>
          </p:cNvPr>
          <p:cNvSpPr txBox="1"/>
          <p:nvPr/>
        </p:nvSpPr>
        <p:spPr>
          <a:xfrm>
            <a:off x="8724900" y="2144485"/>
            <a:ext cx="277585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Salina-Trial"/>
              </a:rPr>
              <a:t>От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тези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резултати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виждаме</a:t>
            </a:r>
            <a:r>
              <a:rPr lang="en-US" dirty="0">
                <a:latin typeface="Salina-Trial"/>
              </a:rPr>
              <a:t>, </a:t>
            </a:r>
            <a:r>
              <a:rPr lang="en-US" err="1">
                <a:latin typeface="Salina-Trial"/>
              </a:rPr>
              <a:t>че</a:t>
            </a:r>
            <a:r>
              <a:rPr lang="en-US" dirty="0">
                <a:latin typeface="Salina-Trial"/>
              </a:rPr>
              <a:t> Google page rank-a </a:t>
            </a:r>
            <a:r>
              <a:rPr lang="en-US" err="1">
                <a:latin typeface="Salina-Trial"/>
              </a:rPr>
              <a:t>на</a:t>
            </a:r>
            <a:r>
              <a:rPr lang="en-US" dirty="0">
                <a:latin typeface="Salina-Trial"/>
              </a:rPr>
              <a:t> </a:t>
            </a:r>
            <a:r>
              <a:rPr lang="en-US" err="1">
                <a:latin typeface="Salina-Trial"/>
              </a:rPr>
              <a:t>дадения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сайт</a:t>
            </a:r>
            <a:r>
              <a:rPr lang="en-US" dirty="0">
                <a:latin typeface="Salina-Trial"/>
              </a:rPr>
              <a:t> е </a:t>
            </a:r>
            <a:r>
              <a:rPr lang="en-US" err="1">
                <a:latin typeface="Salina-Trial"/>
              </a:rPr>
              <a:t>на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много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ниско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ниво</a:t>
            </a:r>
            <a:r>
              <a:rPr lang="en-US" dirty="0">
                <a:latin typeface="Salina-Trial"/>
              </a:rPr>
              <a:t>. </a:t>
            </a:r>
            <a:r>
              <a:rPr lang="en-US" err="1">
                <a:latin typeface="Salina-Trial"/>
              </a:rPr>
              <a:t>Ключовите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думи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не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са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подбрани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правилно</a:t>
            </a:r>
            <a:r>
              <a:rPr lang="en-US" dirty="0">
                <a:latin typeface="Salina-Trial"/>
              </a:rPr>
              <a:t> и </a:t>
            </a:r>
            <a:r>
              <a:rPr lang="en-US" err="1">
                <a:latin typeface="Salina-Trial"/>
              </a:rPr>
              <a:t>самото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име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ресторанта</a:t>
            </a:r>
            <a:r>
              <a:rPr lang="en-US" dirty="0">
                <a:latin typeface="Salina-Trial"/>
              </a:rPr>
              <a:t> е </a:t>
            </a:r>
            <a:r>
              <a:rPr lang="en-US" err="1">
                <a:latin typeface="Salina-Trial"/>
              </a:rPr>
              <a:t>на</a:t>
            </a:r>
            <a:r>
              <a:rPr lang="en-US" dirty="0">
                <a:latin typeface="Salina-Trial"/>
              </a:rPr>
              <a:t> 9-то </a:t>
            </a:r>
            <a:r>
              <a:rPr lang="en-US" err="1">
                <a:latin typeface="Salina-Trial"/>
              </a:rPr>
              <a:t>място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по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ранк</a:t>
            </a:r>
            <a:r>
              <a:rPr lang="en-US" dirty="0">
                <a:latin typeface="Salina-Trial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27380-F5F4-6FA5-9C13-D7E438808D3A}"/>
              </a:ext>
            </a:extLst>
          </p:cNvPr>
          <p:cNvSpPr/>
          <p:nvPr/>
        </p:nvSpPr>
        <p:spPr>
          <a:xfrm>
            <a:off x="8417378" y="1853292"/>
            <a:ext cx="3200400" cy="349431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75BF74-A630-441C-4731-0AE2A9482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14" y="229833"/>
            <a:ext cx="9884228" cy="48616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E5C63-CEA9-4E33-8FDE-6E4FA84D00F6}"/>
              </a:ext>
            </a:extLst>
          </p:cNvPr>
          <p:cNvSpPr txBox="1"/>
          <p:nvPr/>
        </p:nvSpPr>
        <p:spPr>
          <a:xfrm>
            <a:off x="473528" y="5184321"/>
            <a:ext cx="95658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Salina-Trial"/>
              </a:rPr>
              <a:t>Тези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данни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ни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дават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по-обща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информация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за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месечната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посещаемост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на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сайта</a:t>
            </a:r>
            <a:r>
              <a:rPr lang="en-US" dirty="0">
                <a:latin typeface="Salina-Trial"/>
              </a:rPr>
              <a:t>. </a:t>
            </a:r>
            <a:r>
              <a:rPr lang="en-US" dirty="0" err="1">
                <a:latin typeface="Salina-Trial"/>
              </a:rPr>
              <a:t>Очевидно</a:t>
            </a:r>
            <a:r>
              <a:rPr lang="en-US" dirty="0">
                <a:latin typeface="Salina-Trial"/>
              </a:rPr>
              <a:t> е, </a:t>
            </a:r>
            <a:r>
              <a:rPr lang="en-US" dirty="0" err="1">
                <a:latin typeface="Salina-Trial"/>
              </a:rPr>
              <a:t>че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сайта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работи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от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август</a:t>
            </a:r>
            <a:r>
              <a:rPr lang="en-US" dirty="0">
                <a:latin typeface="Salina-Trial"/>
              </a:rPr>
              <a:t> 2023, </a:t>
            </a:r>
            <a:r>
              <a:rPr lang="en-US" dirty="0" err="1">
                <a:latin typeface="Salina-Trial"/>
              </a:rPr>
              <a:t>като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оттогава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посещаемостта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разсте</a:t>
            </a:r>
            <a:r>
              <a:rPr lang="en-US" dirty="0">
                <a:latin typeface="Salina-Trial"/>
              </a:rPr>
              <a:t>, </a:t>
            </a:r>
            <a:r>
              <a:rPr lang="en-US" dirty="0" err="1">
                <a:latin typeface="Salina-Trial"/>
              </a:rPr>
              <a:t>като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пика</a:t>
            </a:r>
            <a:r>
              <a:rPr lang="en-US" dirty="0">
                <a:latin typeface="Salina-Trial"/>
              </a:rPr>
              <a:t> е </a:t>
            </a:r>
            <a:r>
              <a:rPr lang="en-US" dirty="0" err="1">
                <a:latin typeface="Salina-Trial"/>
              </a:rPr>
              <a:t>ноември</a:t>
            </a:r>
            <a:r>
              <a:rPr lang="en-US" dirty="0">
                <a:latin typeface="Salina-Trial"/>
              </a:rPr>
              <a:t> 2023. </a:t>
            </a:r>
            <a:r>
              <a:rPr lang="en-US" dirty="0" err="1">
                <a:latin typeface="Salina-Trial"/>
              </a:rPr>
              <a:t>Месечната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посещаемост</a:t>
            </a:r>
            <a:r>
              <a:rPr lang="en-US" dirty="0">
                <a:latin typeface="Salina-Trial"/>
              </a:rPr>
              <a:t> е 2,807, </a:t>
            </a:r>
            <a:r>
              <a:rPr lang="en-US" dirty="0" err="1">
                <a:latin typeface="Salina-Trial"/>
              </a:rPr>
              <a:t>което</a:t>
            </a:r>
            <a:r>
              <a:rPr lang="en-US" dirty="0">
                <a:latin typeface="Salina-Trial"/>
              </a:rPr>
              <a:t> е </a:t>
            </a:r>
            <a:r>
              <a:rPr lang="en-US" dirty="0" err="1">
                <a:latin typeface="Salina-Trial"/>
              </a:rPr>
              <a:t>сравнително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малко</a:t>
            </a:r>
            <a:r>
              <a:rPr lang="en-US" dirty="0">
                <a:latin typeface="Salina-Trial"/>
              </a:rPr>
              <a:t>, </a:t>
            </a:r>
            <a:r>
              <a:rPr lang="en-US" dirty="0" err="1">
                <a:latin typeface="Salina-Trial"/>
              </a:rPr>
              <a:t>като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се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имат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предвид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други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пицарии</a:t>
            </a:r>
            <a:r>
              <a:rPr lang="en-US" dirty="0">
                <a:latin typeface="Salina-Trial"/>
              </a:rPr>
              <a:t> в </a:t>
            </a:r>
            <a:r>
              <a:rPr lang="en-US" dirty="0" err="1">
                <a:latin typeface="Salina-Trial"/>
              </a:rPr>
              <a:t>Пловдив</a:t>
            </a:r>
            <a:r>
              <a:rPr lang="en-US" dirty="0">
                <a:latin typeface="Salina-Trial"/>
              </a:rPr>
              <a:t>. Backlinks </a:t>
            </a:r>
            <a:r>
              <a:rPr lang="en-US" dirty="0" err="1">
                <a:latin typeface="Salina-Trial"/>
              </a:rPr>
              <a:t>на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сайта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са</a:t>
            </a:r>
            <a:r>
              <a:rPr lang="en-US" dirty="0">
                <a:latin typeface="Salina-Trial"/>
              </a:rPr>
              <a:t> 439, </a:t>
            </a:r>
            <a:r>
              <a:rPr lang="en-US" dirty="0" err="1">
                <a:latin typeface="Salina-Trial"/>
              </a:rPr>
              <a:t>които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не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са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твърде</a:t>
            </a:r>
            <a:r>
              <a:rPr lang="en-US" dirty="0">
                <a:latin typeface="Salina-Trial"/>
              </a:rPr>
              <a:t> </a:t>
            </a:r>
            <a:r>
              <a:rPr lang="en-US" dirty="0" err="1">
                <a:latin typeface="Salina-Trial"/>
              </a:rPr>
              <a:t>много</a:t>
            </a:r>
            <a:r>
              <a:rPr lang="en-US" dirty="0">
                <a:latin typeface="Salina-T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99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9CEF99-39CF-406E-8FCF-5EEDCCA2A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5717D4-33C9-419C-8D9C-17C7079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152F22-1707-453C-8C48-6B5CDD24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3EC41-E060-4D79-8F5B-1DD6A3A9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396E3-DCAC-2452-1F95-D1325B243BDA}"/>
              </a:ext>
            </a:extLst>
          </p:cNvPr>
          <p:cNvSpPr txBox="1"/>
          <p:nvPr/>
        </p:nvSpPr>
        <p:spPr>
          <a:xfrm>
            <a:off x="2191404" y="1439522"/>
            <a:ext cx="7793832" cy="13380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err="1">
                <a:latin typeface="Salina-Trial"/>
              </a:rPr>
              <a:t>Едно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от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най-важните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неща</a:t>
            </a:r>
            <a:r>
              <a:rPr lang="en-US" dirty="0">
                <a:latin typeface="Salina-Trial"/>
              </a:rPr>
              <a:t>, </a:t>
            </a:r>
            <a:r>
              <a:rPr lang="en-US" err="1">
                <a:latin typeface="Salina-Trial"/>
              </a:rPr>
              <a:t>над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които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трябва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да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наблегнем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са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ключовите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думи</a:t>
            </a:r>
            <a:r>
              <a:rPr lang="en-US" dirty="0">
                <a:latin typeface="Salina-Trial"/>
              </a:rPr>
              <a:t>. </a:t>
            </a:r>
            <a:r>
              <a:rPr lang="en-US" err="1">
                <a:latin typeface="Salina-Trial"/>
              </a:rPr>
              <a:t>Когато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изготвяме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рекламата</a:t>
            </a:r>
            <a:r>
              <a:rPr lang="en-US" dirty="0">
                <a:latin typeface="Salina-Trial"/>
              </a:rPr>
              <a:t> в google </a:t>
            </a:r>
            <a:r>
              <a:rPr lang="en-US" err="1">
                <a:latin typeface="Salina-Trial"/>
              </a:rPr>
              <a:t>ще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трябва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да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наблегнем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тези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три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ключови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думи</a:t>
            </a:r>
            <a:r>
              <a:rPr lang="en-US" dirty="0">
                <a:latin typeface="Salina-Trial"/>
              </a:rPr>
              <a:t>, </a:t>
            </a:r>
            <a:r>
              <a:rPr lang="en-US" err="1">
                <a:latin typeface="Salina-Trial"/>
              </a:rPr>
              <a:t>които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са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най-използвани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при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влизането</a:t>
            </a:r>
            <a:r>
              <a:rPr lang="en-US" dirty="0">
                <a:latin typeface="Salina-Trial"/>
              </a:rPr>
              <a:t> в </a:t>
            </a:r>
            <a:r>
              <a:rPr lang="en-US" err="1">
                <a:latin typeface="Salina-Trial"/>
              </a:rPr>
              <a:t>сайта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на</a:t>
            </a:r>
            <a:r>
              <a:rPr lang="en-US" dirty="0">
                <a:latin typeface="Salina-Trial"/>
              </a:rPr>
              <a:t> </a:t>
            </a:r>
            <a:r>
              <a:rPr lang="en-US" err="1">
                <a:latin typeface="Salina-Trial"/>
              </a:rPr>
              <a:t>lozana</a:t>
            </a:r>
            <a:r>
              <a:rPr lang="en-US" dirty="0">
                <a:latin typeface="Salina-Trial"/>
              </a:rPr>
              <a:t>.</a:t>
            </a:r>
            <a:endParaRPr lang="en-US">
              <a:latin typeface="Salina-Trial"/>
            </a:endParaRP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C814A0D5-0B53-24AE-EAE3-B8FFBFEC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091" b="-2"/>
          <a:stretch/>
        </p:blipFill>
        <p:spPr>
          <a:xfrm>
            <a:off x="2191403" y="2957664"/>
            <a:ext cx="7802976" cy="37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7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FAAE0-4032-7998-30B7-FAC43567C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Подходящи ключови думи</a:t>
            </a:r>
            <a:endParaRPr lang="en-US" sz="400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5B7FF43-CB4D-8DFA-EF8F-06408D6EE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71924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391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005C616-6139-47B3-BF77-59176F3C8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684274" y="-4610867"/>
            <a:ext cx="7223503" cy="1609523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8BE918-9F9D-B4D9-DBF8-A487C8973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11798707" cy="36576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3C59B8F-AEFF-4D3A-BA0E-3C4311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4253-D9EE-960F-7AC8-A341B237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424" y="3789399"/>
            <a:ext cx="5418208" cy="23828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>
                <a:latin typeface="Salina-Trial"/>
              </a:rPr>
              <a:t>Чрез този тест виждаме, че сайта е удобен за използване през мобилни устройства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42CD37-C859-44CD-853E-5A3427DD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5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8935C5A-0D83-5838-EEDD-BDEB4D01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err="1">
                <a:latin typeface="Salina-Trial"/>
              </a:rPr>
              <a:t>Един</a:t>
            </a:r>
            <a:r>
              <a:rPr lang="en-US" sz="2800" kern="1200" dirty="0">
                <a:latin typeface="Salina-Trial"/>
              </a:rPr>
              <a:t> </a:t>
            </a:r>
            <a:r>
              <a:rPr lang="en-US" sz="2800" kern="1200" err="1">
                <a:latin typeface="Salina-Trial"/>
              </a:rPr>
              <a:t>от</a:t>
            </a:r>
            <a:r>
              <a:rPr lang="en-US" sz="2800" kern="1200" dirty="0">
                <a:latin typeface="Salina-Trial"/>
              </a:rPr>
              <a:t> </a:t>
            </a:r>
            <a:r>
              <a:rPr lang="en-US" sz="2800" kern="1200" err="1">
                <a:latin typeface="Salina-Trial"/>
              </a:rPr>
              <a:t>най-осезаемите</a:t>
            </a:r>
            <a:r>
              <a:rPr lang="en-US" sz="2800" kern="1200" dirty="0">
                <a:latin typeface="Salina-Trial"/>
              </a:rPr>
              <a:t> </a:t>
            </a:r>
            <a:r>
              <a:rPr lang="en-US" sz="2800" kern="1200" err="1">
                <a:latin typeface="Salina-Trial"/>
              </a:rPr>
              <a:t>проблеми</a:t>
            </a:r>
            <a:r>
              <a:rPr lang="en-US" sz="2800" kern="1200" dirty="0">
                <a:latin typeface="Salina-Trial"/>
              </a:rPr>
              <a:t> в </a:t>
            </a:r>
            <a:r>
              <a:rPr lang="en-US" sz="2800" kern="1200" err="1">
                <a:latin typeface="Salina-Trial"/>
              </a:rPr>
              <a:t>сайта</a:t>
            </a:r>
            <a:r>
              <a:rPr lang="en-US" sz="2800" kern="1200" dirty="0">
                <a:latin typeface="Salina-Trial"/>
              </a:rPr>
              <a:t> е, </a:t>
            </a:r>
            <a:r>
              <a:rPr lang="en-US" sz="2800" kern="1200" err="1">
                <a:latin typeface="Salina-Trial"/>
              </a:rPr>
              <a:t>че</a:t>
            </a:r>
            <a:r>
              <a:rPr lang="en-US" sz="2800" kern="1200" dirty="0">
                <a:latin typeface="Salina-Trial"/>
              </a:rPr>
              <a:t> </a:t>
            </a:r>
            <a:r>
              <a:rPr lang="en-US" sz="2800" kern="1200" err="1">
                <a:latin typeface="Salina-Trial"/>
              </a:rPr>
              <a:t>няма</a:t>
            </a:r>
            <a:r>
              <a:rPr lang="en-US" sz="2800" kern="1200" dirty="0">
                <a:latin typeface="Salina-Trial"/>
              </a:rPr>
              <a:t> </a:t>
            </a:r>
            <a:r>
              <a:rPr lang="en-US" sz="2800" kern="1200" err="1">
                <a:latin typeface="Salina-Trial"/>
              </a:rPr>
              <a:t>описание</a:t>
            </a:r>
            <a:r>
              <a:rPr lang="en-US" sz="2800" kern="1200" dirty="0">
                <a:latin typeface="Salina-Trial"/>
              </a:rPr>
              <a:t> </a:t>
            </a:r>
            <a:r>
              <a:rPr lang="en-US" sz="2800" kern="1200" err="1">
                <a:latin typeface="Salina-Trial"/>
              </a:rPr>
              <a:t>на</a:t>
            </a:r>
            <a:r>
              <a:rPr lang="en-US" sz="2800" kern="1200" dirty="0">
                <a:latin typeface="Salina-Trial"/>
              </a:rPr>
              <a:t> </a:t>
            </a:r>
            <a:r>
              <a:rPr lang="en-US" sz="2800" kern="1200" err="1">
                <a:latin typeface="Salina-Trial"/>
              </a:rPr>
              <a:t>всеки</a:t>
            </a:r>
            <a:r>
              <a:rPr lang="en-US" sz="2800" kern="1200" dirty="0">
                <a:latin typeface="Salina-Trial"/>
              </a:rPr>
              <a:t> </a:t>
            </a:r>
            <a:r>
              <a:rPr lang="en-US" sz="2800" kern="1200" err="1">
                <a:latin typeface="Salina-Trial"/>
              </a:rPr>
              <a:t>продукт</a:t>
            </a:r>
            <a:r>
              <a:rPr lang="en-US" sz="2800" kern="1200" dirty="0">
                <a:latin typeface="Salina-Trial"/>
              </a:rPr>
              <a:t>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7EB65E-16EF-E86D-0DFA-28354E6FE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09" y="239786"/>
            <a:ext cx="9171901" cy="3761457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86343-1065-8BE3-6754-D9E53265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954745" cy="1190335"/>
          </a:xfrm>
        </p:spPr>
        <p:txBody>
          <a:bodyPr anchor="b">
            <a:normAutofit/>
          </a:bodyPr>
          <a:lstStyle/>
          <a:p>
            <a:r>
              <a:rPr lang="en-US" sz="3600" err="1">
                <a:latin typeface="Salina-Trial"/>
                <a:cs typeface="Calibri Light"/>
              </a:rPr>
              <a:t>Пример</a:t>
            </a:r>
            <a:r>
              <a:rPr lang="en-US" sz="3600" dirty="0">
                <a:latin typeface="Salina-Trial"/>
                <a:cs typeface="Calibri Light"/>
              </a:rPr>
              <a:t> </a:t>
            </a:r>
            <a:r>
              <a:rPr lang="en-US" sz="3600" err="1">
                <a:latin typeface="Salina-Trial"/>
                <a:cs typeface="Calibri Light"/>
              </a:rPr>
              <a:t>за</a:t>
            </a:r>
            <a:r>
              <a:rPr lang="en-US" sz="3600" dirty="0">
                <a:latin typeface="Salina-Trial"/>
                <a:cs typeface="Calibri Light"/>
              </a:rPr>
              <a:t> </a:t>
            </a:r>
            <a:r>
              <a:rPr lang="en-US" sz="3600" err="1">
                <a:latin typeface="Salina-Trial"/>
                <a:cs typeface="Calibri Light"/>
              </a:rPr>
              <a:t>описание</a:t>
            </a:r>
            <a:endParaRPr lang="en-US" sz="3600" err="1">
              <a:latin typeface="Salina-T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zza on a plate&#10;&#10;Description automatically generated">
            <a:extLst>
              <a:ext uri="{FF2B5EF4-FFF2-40B4-BE49-F238E27FC236}">
                <a16:creationId xmlns:a16="http://schemas.microsoft.com/office/drawing/2014/main" id="{5D8C70DB-996F-5D35-F191-386FC86D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4" y="1356829"/>
            <a:ext cx="5628018" cy="3911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CD4CE-7E76-016F-AB81-17FCC57D3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err="1">
                <a:latin typeface="Salina-Trial"/>
                <a:cs typeface="Calibri" panose="020F0502020204030204"/>
              </a:rPr>
              <a:t>Пица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Алфредо</a:t>
            </a:r>
            <a:r>
              <a:rPr lang="en-US" sz="1800" dirty="0">
                <a:latin typeface="Salina-Trial"/>
                <a:cs typeface="Calibri" panose="020F0502020204030204"/>
              </a:rPr>
              <a:t> е </a:t>
            </a:r>
            <a:r>
              <a:rPr lang="en-US" sz="1800" err="1">
                <a:latin typeface="Salina-Trial"/>
                <a:cs typeface="Calibri" panose="020F0502020204030204"/>
              </a:rPr>
              <a:t>иделното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предложение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за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пица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за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всеки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вкус</a:t>
            </a:r>
            <a:r>
              <a:rPr lang="en-US" sz="1800" dirty="0">
                <a:latin typeface="Salina-Trial"/>
                <a:cs typeface="Calibri" panose="020F0502020204030204"/>
              </a:rPr>
              <a:t>! С </a:t>
            </a:r>
            <a:r>
              <a:rPr lang="en-US" sz="1800" err="1">
                <a:latin typeface="Salina-Trial"/>
                <a:cs typeface="Calibri" panose="020F0502020204030204"/>
              </a:rPr>
              <a:t>нейната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сметанова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основа</a:t>
            </a:r>
            <a:r>
              <a:rPr lang="en-US" sz="1800" dirty="0">
                <a:latin typeface="Salina-Trial"/>
                <a:cs typeface="Calibri" panose="020F0502020204030204"/>
              </a:rPr>
              <a:t>, </a:t>
            </a:r>
            <a:r>
              <a:rPr lang="en-US" sz="1800" err="1">
                <a:latin typeface="Salina-Trial"/>
                <a:cs typeface="Calibri" panose="020F0502020204030204"/>
              </a:rPr>
              <a:t>крехко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пилешко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филе</a:t>
            </a:r>
            <a:r>
              <a:rPr lang="en-US" sz="1800" dirty="0">
                <a:latin typeface="Salina-Trial"/>
                <a:cs typeface="Calibri" panose="020F0502020204030204"/>
              </a:rPr>
              <a:t> и </a:t>
            </a:r>
            <a:r>
              <a:rPr lang="en-US" sz="1800" err="1">
                <a:latin typeface="Salina-Trial"/>
                <a:cs typeface="Calibri" panose="020F0502020204030204"/>
              </a:rPr>
              <a:t>прекрасния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завършек</a:t>
            </a:r>
            <a:r>
              <a:rPr lang="en-US" sz="1800" dirty="0">
                <a:latin typeface="Salina-Trial"/>
                <a:cs typeface="Calibri" panose="020F0502020204030204"/>
              </a:rPr>
              <a:t> с </a:t>
            </a:r>
            <a:r>
              <a:rPr lang="en-US" sz="1800" err="1">
                <a:latin typeface="Salina-Trial"/>
                <a:cs typeface="Calibri" panose="020F0502020204030204"/>
              </a:rPr>
              <a:t>бейби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спанак</a:t>
            </a:r>
            <a:r>
              <a:rPr lang="en-US" sz="1800" dirty="0">
                <a:latin typeface="Salina-Trial"/>
                <a:cs typeface="Calibri" panose="020F0502020204030204"/>
              </a:rPr>
              <a:t> и </a:t>
            </a:r>
            <a:r>
              <a:rPr lang="en-US" sz="1800" err="1">
                <a:latin typeface="Salina-Trial"/>
                <a:cs typeface="Calibri" panose="020F0502020204030204"/>
              </a:rPr>
              <a:t>моцарела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ще</a:t>
            </a:r>
            <a:r>
              <a:rPr lang="en-US" sz="1800" dirty="0">
                <a:latin typeface="Salina-Trial"/>
                <a:cs typeface="Calibri" panose="020F0502020204030204"/>
              </a:rPr>
              <a:t> </a:t>
            </a:r>
            <a:r>
              <a:rPr lang="en-US" sz="1800" err="1">
                <a:latin typeface="Salina-Trial"/>
                <a:cs typeface="Calibri" panose="020F0502020204030204"/>
              </a:rPr>
              <a:t>се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прехвърлите</a:t>
            </a:r>
            <a:r>
              <a:rPr lang="en-US" sz="1800" dirty="0">
                <a:latin typeface="Salina-Trial"/>
                <a:cs typeface="Calibri" panose="020F0502020204030204"/>
              </a:rPr>
              <a:t> </a:t>
            </a:r>
            <a:r>
              <a:rPr lang="en-US" sz="1800" err="1">
                <a:latin typeface="Salina-Trial"/>
                <a:cs typeface="Calibri" panose="020F0502020204030204"/>
              </a:rPr>
              <a:t>на</a:t>
            </a:r>
            <a:r>
              <a:rPr lang="en-US" sz="1800" dirty="0">
                <a:latin typeface="Salina-Trial"/>
                <a:cs typeface="Calibri" panose="020F0502020204030204"/>
              </a:rPr>
              <a:t> </a:t>
            </a:r>
            <a:r>
              <a:rPr lang="en-US" sz="1800" err="1">
                <a:latin typeface="Salina-Trial"/>
                <a:cs typeface="Calibri" panose="020F0502020204030204"/>
              </a:rPr>
              <a:t>пътешествие</a:t>
            </a:r>
            <a:r>
              <a:rPr lang="en-US" sz="1800" dirty="0">
                <a:latin typeface="Salina-Trial"/>
                <a:cs typeface="Calibri" panose="020F0502020204030204"/>
              </a:rPr>
              <a:t> в </a:t>
            </a:r>
            <a:r>
              <a:rPr lang="en-US" sz="1800" err="1">
                <a:latin typeface="Salina-Trial"/>
                <a:cs typeface="Calibri" panose="020F0502020204030204"/>
              </a:rPr>
              <a:t>Италия</a:t>
            </a:r>
            <a:r>
              <a:rPr lang="en-US" sz="1800" dirty="0">
                <a:latin typeface="Salina-Trial"/>
                <a:cs typeface="Calibri" panose="020F0502020204030204"/>
              </a:rPr>
              <a:t>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683</Words>
  <Application>Microsoft Office PowerPoint</Application>
  <PresentationFormat>Widescreen</PresentationFormat>
  <Paragraphs>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Salina-Trial</vt:lpstr>
      <vt:lpstr>Office Theme</vt:lpstr>
      <vt:lpstr>Дигитален маркетинг и SEO Оптимизация </vt:lpstr>
      <vt:lpstr>Избор на сайт</vt:lpstr>
      <vt:lpstr>PowerPoint Presentation</vt:lpstr>
      <vt:lpstr>PowerPoint Presentation</vt:lpstr>
      <vt:lpstr>PowerPoint Presentation</vt:lpstr>
      <vt:lpstr>Подходящи ключови думи</vt:lpstr>
      <vt:lpstr>PowerPoint Presentation</vt:lpstr>
      <vt:lpstr>Един от най-осезаемите проблеми в сайта е, че няма описание на всеки продукт.</vt:lpstr>
      <vt:lpstr>Пример за описание</vt:lpstr>
      <vt:lpstr>PowerPoint Presentation</vt:lpstr>
      <vt:lpstr>PowerPoint Presentation</vt:lpstr>
      <vt:lpstr>Промени </vt:lpstr>
      <vt:lpstr>PowerPoint Presentation</vt:lpstr>
      <vt:lpstr>PowerPoint Presentation</vt:lpstr>
      <vt:lpstr>PowerPoint Presentation</vt:lpstr>
      <vt:lpstr>PowerPoint Presentation</vt:lpstr>
      <vt:lpstr>Реклама</vt:lpstr>
      <vt:lpstr>PowerPoint Presentation</vt:lpstr>
      <vt:lpstr>PowerPoint Presentation</vt:lpstr>
      <vt:lpstr>PowerPoint Presentation</vt:lpstr>
      <vt:lpstr>Facebook постове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Tsvetelina Yordanova</cp:lastModifiedBy>
  <cp:revision>585</cp:revision>
  <dcterms:created xsi:type="dcterms:W3CDTF">2024-01-10T15:28:46Z</dcterms:created>
  <dcterms:modified xsi:type="dcterms:W3CDTF">2024-03-19T18:29:22Z</dcterms:modified>
</cp:coreProperties>
</file>